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9" r:id="rId1"/>
    <p:sldMasterId id="2147483690" r:id="rId2"/>
    <p:sldMasterId id="2147483691" r:id="rId3"/>
    <p:sldMasterId id="2147483692" r:id="rId4"/>
  </p:sldMasterIdLst>
  <p:notesMasterIdLst>
    <p:notesMasterId r:id="rId29"/>
  </p:notesMasterIdLst>
  <p:handoutMasterIdLst>
    <p:handoutMasterId r:id="rId30"/>
  </p:handoutMasterIdLst>
  <p:sldIdLst>
    <p:sldId id="256" r:id="rId5"/>
    <p:sldId id="258" r:id="rId6"/>
    <p:sldId id="283" r:id="rId7"/>
    <p:sldId id="259" r:id="rId8"/>
    <p:sldId id="260" r:id="rId9"/>
    <p:sldId id="261" r:id="rId10"/>
    <p:sldId id="262" r:id="rId11"/>
    <p:sldId id="263" r:id="rId12"/>
    <p:sldId id="264" r:id="rId13"/>
    <p:sldId id="265" r:id="rId14"/>
    <p:sldId id="266" r:id="rId15"/>
    <p:sldId id="268" r:id="rId16"/>
    <p:sldId id="269" r:id="rId17"/>
    <p:sldId id="270" r:id="rId18"/>
    <p:sldId id="271" r:id="rId19"/>
    <p:sldId id="272" r:id="rId20"/>
    <p:sldId id="273" r:id="rId21"/>
    <p:sldId id="274" r:id="rId22"/>
    <p:sldId id="275" r:id="rId23"/>
    <p:sldId id="277" r:id="rId24"/>
    <p:sldId id="278" r:id="rId25"/>
    <p:sldId id="279" r:id="rId26"/>
    <p:sldId id="284" r:id="rId27"/>
    <p:sldId id="281" r:id="rId28"/>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25" autoAdjust="0"/>
  </p:normalViewPr>
  <p:slideViewPr>
    <p:cSldViewPr>
      <p:cViewPr>
        <p:scale>
          <a:sx n="110" d="100"/>
          <a:sy n="110" d="100"/>
        </p:scale>
        <p:origin x="-720" y="-480"/>
      </p:cViewPr>
      <p:guideLst>
        <p:guide orient="horz" pos="1620"/>
        <p:guide pos="2880"/>
      </p:guideLst>
    </p:cSldViewPr>
  </p:slideViewPr>
  <p:outlineViewPr>
    <p:cViewPr>
      <p:scale>
        <a:sx n="33" d="100"/>
        <a:sy n="33" d="100"/>
      </p:scale>
      <p:origin x="0" y="9216"/>
    </p:cViewPr>
  </p:outlineViewPr>
  <p:notesTextViewPr>
    <p:cViewPr>
      <p:scale>
        <a:sx n="1" d="1"/>
        <a:sy n="1" d="1"/>
      </p:scale>
      <p:origin x="0" y="344"/>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9DE9A82-BDC3-6C40-A78D-8F3251DF780F}" type="datetimeFigureOut">
              <a:rPr lang="en-US" smtClean="0"/>
              <a:t>12/14/15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BB2038-B033-A34E-AF41-DF42DAA0CE1F}" type="slidenum">
              <a:rPr lang="en-US" smtClean="0"/>
              <a:t>‹#›</a:t>
            </a:fld>
            <a:endParaRPr lang="en-US"/>
          </a:p>
        </p:txBody>
      </p:sp>
    </p:spTree>
    <p:extLst>
      <p:ext uri="{BB962C8B-B14F-4D97-AF65-F5344CB8AC3E}">
        <p14:creationId xmlns:p14="http://schemas.microsoft.com/office/powerpoint/2010/main" val="4284974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70667424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400549"/>
            <a:ext cx="5486399" cy="3600599"/>
          </a:xfrm>
          <a:prstGeom prst="rect">
            <a:avLst/>
          </a:prstGeom>
          <a:noFill/>
          <a:ln>
            <a:noFill/>
          </a:ln>
        </p:spPr>
        <p:txBody>
          <a:bodyPr lIns="91325" tIns="45650" rIns="91325" bIns="4565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6" name="Shape 206"/>
          <p:cNvSpPr txBox="1">
            <a:spLocks noGrp="1"/>
          </p:cNvSpPr>
          <p:nvPr>
            <p:ph type="body" idx="1"/>
          </p:nvPr>
        </p:nvSpPr>
        <p:spPr>
          <a:xfrm>
            <a:off x="685800" y="4400549"/>
            <a:ext cx="5486399" cy="3600599"/>
          </a:xfrm>
          <a:prstGeom prst="rect">
            <a:avLst/>
          </a:prstGeom>
          <a:noFill/>
          <a:ln>
            <a:noFill/>
          </a:ln>
        </p:spPr>
        <p:txBody>
          <a:bodyPr lIns="91325" tIns="45650" rIns="91325" bIns="45650" anchor="t" anchorCtr="0">
            <a:noAutofit/>
          </a:bodyPr>
          <a:lstStyle/>
          <a:p>
            <a:pPr marL="177800" marR="0" lvl="0" indent="-177800" algn="l" rtl="0">
              <a:lnSpc>
                <a:spcPct val="90000"/>
              </a:lnSpc>
              <a:spcBef>
                <a:spcPts val="800"/>
              </a:spcBef>
              <a:buClr>
                <a:schemeClr val="dk1"/>
              </a:buClr>
              <a:buSzPct val="100000"/>
              <a:buFont typeface="Arial"/>
              <a:buChar char="•"/>
            </a:pPr>
            <a:r>
              <a:rPr lang="en" sz="1200" dirty="0">
                <a:solidFill>
                  <a:schemeClr val="dk1"/>
                </a:solidFill>
                <a:latin typeface="Calibri"/>
                <a:ea typeface="Calibri"/>
                <a:cs typeface="Calibri"/>
                <a:sym typeface="Calibri"/>
              </a:rPr>
              <a:t>PARCC replaced NJASK and HSPA and represents only one measure of how students are performing relative to the state standards. The goal of the score report that goes home to parents is that it will serve as a useful tool for supporting children at home and for communicating with teachers</a:t>
            </a:r>
            <a:r>
              <a:rPr lang="en" sz="1200" dirty="0" smtClean="0">
                <a:solidFill>
                  <a:schemeClr val="dk1"/>
                </a:solidFill>
                <a:latin typeface="Calibri"/>
                <a:ea typeface="Calibri"/>
                <a:cs typeface="Calibri"/>
                <a:sym typeface="Calibri"/>
              </a:rPr>
              <a:t>.</a:t>
            </a:r>
            <a:r>
              <a:rPr lang="en" sz="1200" b="1" i="0" u="none" strike="noStrike" cap="none" baseline="0" dirty="0" smtClean="0">
                <a:solidFill>
                  <a:schemeClr val="dk1"/>
                </a:solidFill>
                <a:latin typeface="Calibri"/>
                <a:ea typeface="Calibri"/>
                <a:cs typeface="Calibri"/>
                <a:sym typeface="Calibri"/>
              </a:rPr>
              <a:t> The PARCC tests replace the old state tests. </a:t>
            </a:r>
            <a:r>
              <a:rPr lang="en" sz="1200" b="0" i="0" u="none" strike="noStrike" cap="none" baseline="0" dirty="0" smtClean="0">
                <a:solidFill>
                  <a:schemeClr val="dk1"/>
                </a:solidFill>
                <a:latin typeface="Calibri"/>
                <a:ea typeface="Calibri"/>
                <a:cs typeface="Calibri"/>
                <a:sym typeface="Calibri"/>
              </a:rPr>
              <a:t>They measure how well students are performing against the new state standards that guide math and English language arts instruction. </a:t>
            </a:r>
          </a:p>
          <a:p>
            <a:pPr marL="177800" marR="0" lvl="0" indent="-63500" algn="l" rtl="0">
              <a:lnSpc>
                <a:spcPct val="90000"/>
              </a:lnSpc>
              <a:spcBef>
                <a:spcPts val="800"/>
              </a:spcBef>
              <a:buClr>
                <a:schemeClr val="dk1"/>
              </a:buClr>
              <a:buFont typeface="Arial"/>
              <a:buNone/>
            </a:pPr>
            <a:endParaRPr lang="en" sz="1200" b="0" i="0" u="none" strike="noStrike" cap="none" baseline="0" dirty="0" smtClean="0">
              <a:solidFill>
                <a:schemeClr val="dk1"/>
              </a:solidFill>
              <a:latin typeface="Calibri"/>
              <a:ea typeface="Calibri"/>
              <a:cs typeface="Calibri"/>
              <a:sym typeface="Calibri"/>
            </a:endParaRPr>
          </a:p>
          <a:p>
            <a:pPr marL="177800" marR="0" lvl="0" indent="-177800" algn="l" rtl="0">
              <a:lnSpc>
                <a:spcPct val="90000"/>
              </a:lnSpc>
              <a:spcBef>
                <a:spcPts val="800"/>
              </a:spcBef>
              <a:buClr>
                <a:schemeClr val="dk1"/>
              </a:buClr>
              <a:buSzPct val="100000"/>
              <a:buFont typeface="Arial"/>
              <a:buChar char="•"/>
            </a:pPr>
            <a:r>
              <a:rPr lang="en" sz="1200" b="1" i="0" u="none" strike="noStrike" cap="none" baseline="0" dirty="0" smtClean="0">
                <a:solidFill>
                  <a:schemeClr val="dk1"/>
                </a:solidFill>
                <a:latin typeface="Calibri"/>
                <a:ea typeface="Calibri"/>
                <a:cs typeface="Calibri"/>
                <a:sym typeface="Calibri"/>
              </a:rPr>
              <a:t>The PARCC tests are only one of several measures</a:t>
            </a:r>
            <a:r>
              <a:rPr lang="en" sz="1200" b="0" i="0" u="none" strike="noStrike" cap="none" baseline="0" dirty="0" smtClean="0">
                <a:solidFill>
                  <a:schemeClr val="dk1"/>
                </a:solidFill>
                <a:latin typeface="Calibri"/>
                <a:ea typeface="Calibri"/>
                <a:cs typeface="Calibri"/>
                <a:sym typeface="Calibri"/>
              </a:rPr>
              <a:t>, including Progress Summary grades and in-class performance, that are used to determine a student's academic achievement. The</a:t>
            </a:r>
            <a:r>
              <a:rPr lang="en" sz="1200" b="0" i="0" u="none" strike="noStrike" cap="none" dirty="0" smtClean="0">
                <a:solidFill>
                  <a:schemeClr val="dk1"/>
                </a:solidFill>
                <a:latin typeface="Calibri"/>
                <a:ea typeface="Calibri"/>
                <a:cs typeface="Calibri"/>
                <a:sym typeface="Calibri"/>
              </a:rPr>
              <a:t> PARCC tests</a:t>
            </a:r>
            <a:r>
              <a:rPr lang="en" sz="1200" b="0" i="0" u="none" strike="noStrike" cap="none" baseline="0" dirty="0" smtClean="0">
                <a:solidFill>
                  <a:schemeClr val="dk1"/>
                </a:solidFill>
                <a:latin typeface="Calibri"/>
                <a:ea typeface="Calibri"/>
                <a:cs typeface="Calibri"/>
                <a:sym typeface="Calibri"/>
              </a:rPr>
              <a:t> do not impact a student’s</a:t>
            </a:r>
            <a:r>
              <a:rPr lang="en" sz="1200" dirty="0" smtClean="0">
                <a:solidFill>
                  <a:schemeClr val="dk1"/>
                </a:solidFill>
                <a:latin typeface="Calibri"/>
                <a:ea typeface="Calibri"/>
                <a:cs typeface="Calibri"/>
                <a:sym typeface="Calibri"/>
              </a:rPr>
              <a:t> Progress Summary</a:t>
            </a:r>
            <a:r>
              <a:rPr lang="en" sz="1200" b="0" i="0" u="none" strike="noStrike" cap="none" baseline="0" dirty="0" smtClean="0">
                <a:solidFill>
                  <a:schemeClr val="dk1"/>
                </a:solidFill>
                <a:latin typeface="Calibri"/>
                <a:ea typeface="Calibri"/>
                <a:cs typeface="Calibri"/>
                <a:sym typeface="Calibri"/>
              </a:rPr>
              <a:t>.</a:t>
            </a:r>
          </a:p>
          <a:p>
            <a:pPr marL="0" marR="0" lvl="0" indent="0" algn="l" rtl="0">
              <a:lnSpc>
                <a:spcPct val="90000"/>
              </a:lnSpc>
              <a:spcBef>
                <a:spcPts val="800"/>
              </a:spcBef>
              <a:buClr>
                <a:schemeClr val="dk1"/>
              </a:buClr>
              <a:buFont typeface="Arial"/>
              <a:buNone/>
            </a:pPr>
            <a:endParaRPr lang="en" sz="1200" b="0" i="0" u="none" strike="noStrike" cap="none" baseline="0" dirty="0" smtClean="0">
              <a:solidFill>
                <a:schemeClr val="dk1"/>
              </a:solidFill>
              <a:latin typeface="Calibri"/>
              <a:ea typeface="Calibri"/>
              <a:cs typeface="Calibri"/>
              <a:sym typeface="Calibri"/>
            </a:endParaRPr>
          </a:p>
          <a:p>
            <a:pPr marL="177800" marR="0" lvl="0" indent="-177800" algn="l" rtl="0">
              <a:lnSpc>
                <a:spcPct val="90000"/>
              </a:lnSpc>
              <a:spcBef>
                <a:spcPts val="800"/>
              </a:spcBef>
              <a:buClr>
                <a:schemeClr val="dk1"/>
              </a:buClr>
              <a:buSzPct val="100000"/>
              <a:buFont typeface="Arial"/>
              <a:buChar char="•"/>
            </a:pPr>
            <a:r>
              <a:rPr lang="en" sz="1200" b="1" i="0" u="none" strike="noStrike" cap="none" baseline="0" dirty="0" smtClean="0">
                <a:solidFill>
                  <a:schemeClr val="dk1"/>
                </a:solidFill>
                <a:latin typeface="Calibri"/>
                <a:ea typeface="Calibri"/>
                <a:cs typeface="Calibri"/>
                <a:sym typeface="Calibri"/>
              </a:rPr>
              <a:t>The score reports are a valuable tool for parents and teachers. </a:t>
            </a:r>
            <a:r>
              <a:rPr lang="en" sz="1200" b="0" i="0" u="none" strike="noStrike" cap="none" baseline="0" dirty="0" smtClean="0">
                <a:solidFill>
                  <a:schemeClr val="dk1"/>
                </a:solidFill>
                <a:latin typeface="Calibri"/>
                <a:ea typeface="Calibri"/>
                <a:cs typeface="Calibri"/>
                <a:sym typeface="Calibri"/>
              </a:rPr>
              <a:t>The report provides a deeper level of information</a:t>
            </a:r>
            <a:r>
              <a:rPr lang="en" sz="1200" b="1" i="0" u="none" strike="noStrike" cap="none" baseline="0" dirty="0" smtClean="0">
                <a:solidFill>
                  <a:schemeClr val="dk1"/>
                </a:solidFill>
                <a:latin typeface="Calibri"/>
                <a:ea typeface="Calibri"/>
                <a:cs typeface="Calibri"/>
                <a:sym typeface="Calibri"/>
              </a:rPr>
              <a:t> </a:t>
            </a:r>
            <a:r>
              <a:rPr lang="en" sz="1200" b="0" i="0" u="none" strike="noStrike" cap="none" baseline="0" dirty="0" smtClean="0">
                <a:solidFill>
                  <a:schemeClr val="dk1"/>
                </a:solidFill>
                <a:latin typeface="Calibri"/>
                <a:ea typeface="Calibri"/>
                <a:cs typeface="Calibri"/>
                <a:sym typeface="Calibri"/>
              </a:rPr>
              <a:t>that can be used to better understand where students are doing well and where they need additional support. </a:t>
            </a:r>
            <a:r>
              <a:rPr lang="en" sz="1200" b="0" i="0" u="none" strike="noStrike" cap="none" baseline="0" smtClean="0">
                <a:solidFill>
                  <a:schemeClr val="dk1"/>
                </a:solidFill>
                <a:latin typeface="Calibri"/>
                <a:ea typeface="Calibri"/>
                <a:cs typeface="Calibri"/>
                <a:sym typeface="Calibri"/>
              </a:rPr>
              <a:t>This helps teachers and parents support students.</a:t>
            </a:r>
          </a:p>
          <a:p>
            <a:pPr marL="0" marR="0" lvl="0" indent="0" algn="l" rtl="0">
              <a:spcBef>
                <a:spcPts val="0"/>
              </a:spcBef>
              <a:buSzPct val="25000"/>
              <a:buNone/>
            </a:pPr>
            <a:endParaRPr lang="en"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2" name="Shape 212"/>
          <p:cNvSpPr txBox="1">
            <a:spLocks noGrp="1"/>
          </p:cNvSpPr>
          <p:nvPr>
            <p:ph type="body" idx="1"/>
          </p:nvPr>
        </p:nvSpPr>
        <p:spPr>
          <a:xfrm>
            <a:off x="685800" y="4400549"/>
            <a:ext cx="5486399" cy="3600599"/>
          </a:xfrm>
          <a:prstGeom prst="rect">
            <a:avLst/>
          </a:prstGeom>
          <a:noFill/>
          <a:ln>
            <a:noFill/>
          </a:ln>
        </p:spPr>
        <p:txBody>
          <a:bodyPr lIns="91325" tIns="45650" rIns="91325" bIns="45650" anchor="t" anchorCtr="0">
            <a:noAutofit/>
          </a:bodyPr>
          <a:lstStyle/>
          <a:p>
            <a:pPr marL="0" marR="0" lvl="0" indent="0" algn="l" rtl="0">
              <a:spcBef>
                <a:spcPts val="0"/>
              </a:spcBef>
              <a:buSzPct val="25000"/>
              <a:buNone/>
            </a:pPr>
            <a:r>
              <a:rPr lang="en" sz="1200">
                <a:solidFill>
                  <a:schemeClr val="dk1"/>
                </a:solidFill>
                <a:latin typeface="Calibri"/>
                <a:ea typeface="Calibri"/>
                <a:cs typeface="Calibri"/>
                <a:sym typeface="Calibri"/>
              </a:rPr>
              <a:t>You can go back to previous presentations I’ve made about PARCC or the resources shared in the most recent issue of A Walk in the PARCC to see the types of questions asked and the level of sophistication required from students. In some ways this sentence is a little misleading because it suggests that there won’t be multiple choice questions. In fact, there are some, but there are also much more advanced questions that could not be asked the same way on a paper-based test. Some of you with older children may remember when the NJASK literacy assessment was changed, around 2007 or when the calculation method for graduation rate was changed a few years ago. In both cases, the expectations were raised and there was a temporary drop in scores. This does not necessarily mean performance went down; it means that expectations went up. This is where I talk about reacting but not overreacting and considering PARCC results in the context of all the information we have about student learning.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8" name="Shape 238"/>
          <p:cNvSpPr txBox="1">
            <a:spLocks noGrp="1"/>
          </p:cNvSpPr>
          <p:nvPr>
            <p:ph type="body" idx="1"/>
          </p:nvPr>
        </p:nvSpPr>
        <p:spPr>
          <a:xfrm>
            <a:off x="685800" y="4400549"/>
            <a:ext cx="5486399" cy="3600599"/>
          </a:xfrm>
          <a:prstGeom prst="rect">
            <a:avLst/>
          </a:prstGeom>
          <a:noFill/>
          <a:ln>
            <a:noFill/>
          </a:ln>
        </p:spPr>
        <p:txBody>
          <a:bodyPr lIns="91325" tIns="45650" rIns="91325" bIns="45650" anchor="t" anchorCtr="0">
            <a:noAutofit/>
          </a:bodyPr>
          <a:lstStyle/>
          <a:p>
            <a:pPr marL="165100" marR="0" lvl="0" indent="-88900" algn="l" rtl="0">
              <a:spcBef>
                <a:spcPts val="0"/>
              </a:spcBef>
              <a:buClr>
                <a:schemeClr val="dk1"/>
              </a:buClr>
              <a:buSzPct val="100000"/>
              <a:buFont typeface="Arial"/>
              <a:buNone/>
            </a:pPr>
            <a:r>
              <a:rPr lang="en" sz="1200">
                <a:solidFill>
                  <a:schemeClr val="dk1"/>
                </a:solidFill>
                <a:latin typeface="Calibri"/>
                <a:ea typeface="Calibri"/>
                <a:cs typeface="Calibri"/>
                <a:sym typeface="Calibri"/>
              </a:rPr>
              <a:t>PARCC uses five performance levels, as you can see here. PARCC considers levels 4 and 5 as being on track for success in college and career where students have fully met the expectations of the standards for the grade level or course. By moving to 5 levels from the 3 NJASK used, we anticipate getting much more specific information about how students are doing at the ends of the continuum - including for our strongest students who often maxed out the NJASK assessment.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4" name="Shape 244"/>
          <p:cNvSpPr txBox="1">
            <a:spLocks noGrp="1"/>
          </p:cNvSpPr>
          <p:nvPr>
            <p:ph type="body" idx="1"/>
          </p:nvPr>
        </p:nvSpPr>
        <p:spPr>
          <a:xfrm>
            <a:off x="685800" y="4400549"/>
            <a:ext cx="5486399" cy="3600599"/>
          </a:xfrm>
          <a:prstGeom prst="rect">
            <a:avLst/>
          </a:prstGeom>
          <a:noFill/>
          <a:ln>
            <a:noFill/>
          </a:ln>
        </p:spPr>
        <p:txBody>
          <a:bodyPr lIns="91325" tIns="45650" rIns="91325" bIns="45650" anchor="t" anchorCtr="0">
            <a:noAutofit/>
          </a:bodyPr>
          <a:lstStyle/>
          <a:p>
            <a:pPr lvl="0" rtl="0">
              <a:spcBef>
                <a:spcPts val="0"/>
              </a:spcBef>
              <a:buClr>
                <a:schemeClr val="dk1"/>
              </a:buClr>
              <a:buSzPct val="100000"/>
              <a:buFont typeface="Arial"/>
              <a:buNone/>
            </a:pPr>
            <a:r>
              <a:rPr lang="en" sz="1100">
                <a:solidFill>
                  <a:schemeClr val="dk1"/>
                </a:solidFill>
              </a:rPr>
              <a:t>Now I’d like to walk you through a sample score report to give a sense of what you will be looking at when it arrives home. There were copies of the Parent Guide to the PARCC Score Report at the table when you arrived, which may be helpful to follow along with as I walk through it up here.</a:t>
            </a:r>
          </a:p>
          <a:p>
            <a:pPr marL="165100" marR="0" lvl="0" indent="-88900" algn="l" rtl="0">
              <a:spcBef>
                <a:spcPts val="0"/>
              </a:spcBef>
              <a:buClr>
                <a:schemeClr val="dk1"/>
              </a:buClr>
              <a:buFont typeface="Arial"/>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0" name="Shape 250"/>
          <p:cNvSpPr txBox="1">
            <a:spLocks noGrp="1"/>
          </p:cNvSpPr>
          <p:nvPr>
            <p:ph type="body" idx="1"/>
          </p:nvPr>
        </p:nvSpPr>
        <p:spPr>
          <a:xfrm>
            <a:off x="685800" y="4400549"/>
            <a:ext cx="5486399" cy="3600599"/>
          </a:xfrm>
          <a:prstGeom prst="rect">
            <a:avLst/>
          </a:prstGeom>
          <a:noFill/>
          <a:ln>
            <a:noFill/>
          </a:ln>
        </p:spPr>
        <p:txBody>
          <a:bodyPr lIns="91325" tIns="45650" rIns="91325" bIns="45650" anchor="t" anchorCtr="0">
            <a:noAutofit/>
          </a:bodyPr>
          <a:lstStyle/>
          <a:p>
            <a:pPr lvl="0" rtl="0">
              <a:spcBef>
                <a:spcPts val="0"/>
              </a:spcBef>
              <a:buClr>
                <a:schemeClr val="dk1"/>
              </a:buClr>
              <a:buSzPct val="100000"/>
              <a:buFont typeface="Arial"/>
              <a:buNone/>
            </a:pPr>
            <a:r>
              <a:rPr lang="en" sz="1100">
                <a:solidFill>
                  <a:schemeClr val="dk1"/>
                </a:solidFill>
              </a:rPr>
              <a:t>I will point out a few pieces of information for each section. First, the header to the score report document includes a link to a website that has a wealth of resources for parents that will grow even more robust over time. I’d like to draw your attention to the second section though - and I know I’m harping on this - but react not overreact. It says right on the test results that this is one measure of a child’s performance and should be considered within a larger context.</a:t>
            </a:r>
          </a:p>
          <a:p>
            <a:pPr marL="165100" marR="0" lvl="0" indent="-88900" algn="l" rtl="0">
              <a:spcBef>
                <a:spcPts val="0"/>
              </a:spcBef>
              <a:buClr>
                <a:schemeClr val="dk1"/>
              </a:buClr>
              <a:buFont typeface="Arial"/>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6" name="Shape 256"/>
          <p:cNvSpPr txBox="1">
            <a:spLocks noGrp="1"/>
          </p:cNvSpPr>
          <p:nvPr>
            <p:ph type="body" idx="1"/>
          </p:nvPr>
        </p:nvSpPr>
        <p:spPr>
          <a:xfrm>
            <a:off x="685800" y="4400549"/>
            <a:ext cx="5486399" cy="3600599"/>
          </a:xfrm>
          <a:prstGeom prst="rect">
            <a:avLst/>
          </a:prstGeom>
          <a:noFill/>
          <a:ln>
            <a:noFill/>
          </a:ln>
        </p:spPr>
        <p:txBody>
          <a:bodyPr lIns="91325" tIns="45650" rIns="91325" bIns="45650" anchor="t" anchorCtr="0">
            <a:noAutofit/>
          </a:bodyPr>
          <a:lstStyle/>
          <a:p>
            <a:pPr lvl="0" rtl="0">
              <a:spcBef>
                <a:spcPts val="0"/>
              </a:spcBef>
              <a:buClr>
                <a:schemeClr val="dk1"/>
              </a:buClr>
              <a:buSzPct val="100000"/>
              <a:buFont typeface="Arial"/>
              <a:buNone/>
            </a:pPr>
            <a:r>
              <a:rPr lang="en" sz="1100">
                <a:solidFill>
                  <a:schemeClr val="dk1"/>
                </a:solidFill>
              </a:rPr>
              <a:t>This section shows an overall numerical score on a 650-850 scale and a performance level based on that scale. You’ll notice that there is also comparable information to school, district, state, and PARCC consortium to give you a sense of where your child’s performance is relative to other children who took the same test.</a:t>
            </a:r>
          </a:p>
          <a:p>
            <a:pPr marL="165100" marR="0" lvl="0" indent="-88900" algn="l" rtl="0">
              <a:spcBef>
                <a:spcPts val="0"/>
              </a:spcBef>
              <a:buClr>
                <a:schemeClr val="dk1"/>
              </a:buClr>
              <a:buFont typeface="Arial"/>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2" name="Shape 262"/>
          <p:cNvSpPr txBox="1">
            <a:spLocks noGrp="1"/>
          </p:cNvSpPr>
          <p:nvPr>
            <p:ph type="body" idx="1"/>
          </p:nvPr>
        </p:nvSpPr>
        <p:spPr>
          <a:xfrm>
            <a:off x="685800" y="4400549"/>
            <a:ext cx="5486399" cy="3600599"/>
          </a:xfrm>
          <a:prstGeom prst="rect">
            <a:avLst/>
          </a:prstGeom>
          <a:noFill/>
          <a:ln>
            <a:noFill/>
          </a:ln>
        </p:spPr>
        <p:txBody>
          <a:bodyPr lIns="91325" tIns="45650" rIns="91325" bIns="45650" anchor="t" anchorCtr="0">
            <a:noAutofit/>
          </a:bodyPr>
          <a:lstStyle/>
          <a:p>
            <a:pPr lvl="0" rtl="0">
              <a:spcBef>
                <a:spcPts val="0"/>
              </a:spcBef>
              <a:buClr>
                <a:schemeClr val="dk1"/>
              </a:buClr>
              <a:buSzPct val="100000"/>
              <a:buFont typeface="Arial"/>
              <a:buNone/>
            </a:pPr>
            <a:r>
              <a:rPr lang="en" sz="1100">
                <a:solidFill>
                  <a:schemeClr val="dk1"/>
                </a:solidFill>
              </a:rPr>
              <a:t>The report for English language arts also includes overall performance in the two main subcategories - reading and writing. There’s an important, and sometimes hard to see at first glance, clarification about this section of the score report. Here, you can see your child’s score compared to the school, district, and state, just like the overall test. You can also see the average score of students who are considered to be just meeting expectations. </a:t>
            </a:r>
          </a:p>
          <a:p>
            <a:pPr marL="165100" marR="0" lvl="0" indent="-88900" algn="l" rtl="0">
              <a:spcBef>
                <a:spcPts val="0"/>
              </a:spcBef>
              <a:buClr>
                <a:schemeClr val="dk1"/>
              </a:buClr>
              <a:buFont typeface="Arial"/>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8" name="Shape 268"/>
          <p:cNvSpPr txBox="1">
            <a:spLocks noGrp="1"/>
          </p:cNvSpPr>
          <p:nvPr>
            <p:ph type="body" idx="1"/>
          </p:nvPr>
        </p:nvSpPr>
        <p:spPr>
          <a:xfrm>
            <a:off x="685800" y="4400549"/>
            <a:ext cx="5486399" cy="3600599"/>
          </a:xfrm>
          <a:prstGeom prst="rect">
            <a:avLst/>
          </a:prstGeom>
          <a:noFill/>
          <a:ln>
            <a:noFill/>
          </a:ln>
        </p:spPr>
        <p:txBody>
          <a:bodyPr lIns="91325" tIns="45650" rIns="91325" bIns="45650" anchor="t" anchorCtr="0">
            <a:noAutofit/>
          </a:bodyPr>
          <a:lstStyle/>
          <a:p>
            <a:pPr lvl="0" rtl="0">
              <a:spcBef>
                <a:spcPts val="0"/>
              </a:spcBef>
              <a:buClr>
                <a:schemeClr val="dk1"/>
              </a:buClr>
              <a:buSzPct val="100000"/>
              <a:buFont typeface="Arial"/>
              <a:buNone/>
            </a:pPr>
            <a:r>
              <a:rPr lang="en" sz="1100">
                <a:solidFill>
                  <a:schemeClr val="dk1"/>
                </a:solidFill>
              </a:rPr>
              <a:t>If we go back for a second. Just meeting expectations is a 750 or the lowest possible score to be at Level 4. </a:t>
            </a:r>
          </a:p>
          <a:p>
            <a:pPr marL="165100" marR="0" lvl="0" indent="-88900" algn="l" rtl="0">
              <a:spcBef>
                <a:spcPts val="0"/>
              </a:spcBef>
              <a:buClr>
                <a:schemeClr val="dk1"/>
              </a:buClr>
              <a:buFont typeface="Arial"/>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4" name="Shape 274"/>
          <p:cNvSpPr txBox="1">
            <a:spLocks noGrp="1"/>
          </p:cNvSpPr>
          <p:nvPr>
            <p:ph type="body" idx="1"/>
          </p:nvPr>
        </p:nvSpPr>
        <p:spPr>
          <a:xfrm>
            <a:off x="685800" y="4400549"/>
            <a:ext cx="5486399" cy="3600599"/>
          </a:xfrm>
          <a:prstGeom prst="rect">
            <a:avLst/>
          </a:prstGeom>
          <a:noFill/>
          <a:ln>
            <a:noFill/>
          </a:ln>
        </p:spPr>
        <p:txBody>
          <a:bodyPr lIns="91325" tIns="45650" rIns="91325" bIns="45650" anchor="t" anchorCtr="0">
            <a:noAutofit/>
          </a:bodyPr>
          <a:lstStyle/>
          <a:p>
            <a:pPr lvl="0" rtl="0">
              <a:spcBef>
                <a:spcPts val="0"/>
              </a:spcBef>
              <a:buClr>
                <a:schemeClr val="dk1"/>
              </a:buClr>
              <a:buSzPct val="100000"/>
              <a:buFont typeface="Arial"/>
              <a:buNone/>
            </a:pPr>
            <a:r>
              <a:rPr lang="en" sz="1100">
                <a:solidFill>
                  <a:schemeClr val="dk1"/>
                </a:solidFill>
              </a:rPr>
              <a:t>So what they are telling us is that the average student who “passed” was at a 50 on the reading test and a 35 on the writing test. Here’s how you compared. This is meant to assist parents in seeing how close students are to meeting expectations if they are not there already. </a:t>
            </a:r>
          </a:p>
          <a:p>
            <a:pPr marL="165100" marR="0" lvl="0" indent="-88900" algn="l" rtl="0">
              <a:spcBef>
                <a:spcPts val="0"/>
              </a:spcBef>
              <a:buClr>
                <a:schemeClr val="dk1"/>
              </a:buClr>
              <a:buFont typeface="Arial"/>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0" name="Shape 280"/>
          <p:cNvSpPr txBox="1">
            <a:spLocks noGrp="1"/>
          </p:cNvSpPr>
          <p:nvPr>
            <p:ph type="body" idx="1"/>
          </p:nvPr>
        </p:nvSpPr>
        <p:spPr>
          <a:xfrm>
            <a:off x="685800" y="4400549"/>
            <a:ext cx="5486399" cy="3600599"/>
          </a:xfrm>
          <a:prstGeom prst="rect">
            <a:avLst/>
          </a:prstGeom>
          <a:noFill/>
          <a:ln>
            <a:noFill/>
          </a:ln>
        </p:spPr>
        <p:txBody>
          <a:bodyPr lIns="91325" tIns="45650" rIns="91325" bIns="45650" anchor="t" anchorCtr="0">
            <a:noAutofit/>
          </a:bodyPr>
          <a:lstStyle/>
          <a:p>
            <a:pPr lvl="0" rtl="0">
              <a:spcBef>
                <a:spcPts val="0"/>
              </a:spcBef>
              <a:buClr>
                <a:schemeClr val="dk1"/>
              </a:buClr>
              <a:buSzPct val="100000"/>
              <a:buFont typeface="Arial"/>
              <a:buNone/>
            </a:pPr>
            <a:r>
              <a:rPr lang="en" sz="1100">
                <a:solidFill>
                  <a:schemeClr val="dk1"/>
                </a:solidFill>
              </a:rPr>
              <a:t>The detailed breakdown section then goes into even more detail about the specific skills to the content area. In English Language Arts, for example, this student is meeting or exceeding expectations in vocabulary and knowledge and use of language conventions, nearly meeting expectations in informational text, and below expectations in literary text and writing expression. Again, this is designed to give parents a simple visual cue to where a child’s relative strengths and weaknesses are. </a:t>
            </a:r>
          </a:p>
          <a:p>
            <a:pPr marL="165100" marR="0" lvl="0" indent="-88900" algn="l" rtl="0">
              <a:spcBef>
                <a:spcPts val="0"/>
              </a:spcBef>
              <a:buClr>
                <a:schemeClr val="dk1"/>
              </a:buClr>
              <a:buFont typeface="Arial"/>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400549"/>
            <a:ext cx="5486399" cy="3600599"/>
          </a:xfrm>
          <a:prstGeom prst="rect">
            <a:avLst/>
          </a:prstGeom>
          <a:noFill/>
          <a:ln>
            <a:noFill/>
          </a:ln>
        </p:spPr>
        <p:txBody>
          <a:bodyPr lIns="91325" tIns="45650" rIns="91325" bIns="45650" anchor="t" anchorCtr="0">
            <a:noAutofit/>
          </a:bodyPr>
          <a:lstStyle/>
          <a:p>
            <a:pPr lvl="0" rtl="0">
              <a:spcBef>
                <a:spcPts val="0"/>
              </a:spcBef>
              <a:buClr>
                <a:schemeClr val="dk1"/>
              </a:buClr>
              <a:buSzPct val="100000"/>
              <a:buFont typeface="Arial"/>
              <a:buNone/>
            </a:pPr>
            <a:r>
              <a:rPr lang="en" sz="1100">
                <a:solidFill>
                  <a:schemeClr val="dk1"/>
                </a:solidFill>
              </a:rPr>
              <a:t>So let’s talk about PARCC, as it was in spring 2015. As a reminder, PARCC was given to all students in English language arts in grades 3-11, all students in math grades 3-8, and students enrolled in Algebra 1, Geometry, or Algebra II.  </a:t>
            </a:r>
          </a:p>
          <a:p>
            <a:pPr marL="177800" marR="0" lvl="0" indent="-101600" algn="l" rtl="0">
              <a:spcBef>
                <a:spcPts val="0"/>
              </a:spcBef>
              <a:buClr>
                <a:schemeClr val="dk1"/>
              </a:buClr>
              <a:buFont typeface="Arial"/>
              <a:buNone/>
            </a:pPr>
            <a:endParaRPr sz="1100">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1" name="Shape 291"/>
          <p:cNvSpPr txBox="1">
            <a:spLocks noGrp="1"/>
          </p:cNvSpPr>
          <p:nvPr>
            <p:ph type="body" idx="1"/>
          </p:nvPr>
        </p:nvSpPr>
        <p:spPr>
          <a:xfrm>
            <a:off x="685800" y="4400549"/>
            <a:ext cx="5486399" cy="3600599"/>
          </a:xfrm>
          <a:prstGeom prst="rect">
            <a:avLst/>
          </a:prstGeom>
          <a:noFill/>
          <a:ln>
            <a:noFill/>
          </a:ln>
        </p:spPr>
        <p:txBody>
          <a:bodyPr lIns="91325" tIns="45650" rIns="91325" bIns="45650" anchor="t" anchorCtr="0">
            <a:noAutofit/>
          </a:bodyPr>
          <a:lstStyle/>
          <a:p>
            <a:pPr lvl="0" rtl="0">
              <a:spcBef>
                <a:spcPts val="0"/>
              </a:spcBef>
              <a:buClr>
                <a:schemeClr val="dk1"/>
              </a:buClr>
              <a:buSzPct val="100000"/>
              <a:buFont typeface="Arial"/>
              <a:buNone/>
            </a:pPr>
            <a:r>
              <a:rPr lang="en" sz="1100">
                <a:solidFill>
                  <a:schemeClr val="dk1"/>
                </a:solidFill>
              </a:rPr>
              <a:t>The score report also includes two questions that we should all be asking when we review results and I’m a really big fan of the way they are laid out. First and foremost - what can we do to continue building upon strengths? And then - how we do improve in areas that are not meeting expectations. I am hopeful that the way the score report breaks things down will help us celebrate the areas of strength, even for students who may be struggling, in ways that the NJASK reports did not really help us do.</a:t>
            </a:r>
          </a:p>
          <a:p>
            <a:pPr marL="165100" marR="0" lvl="0" indent="-88900" algn="l" rtl="0">
              <a:spcBef>
                <a:spcPts val="0"/>
              </a:spcBef>
              <a:buClr>
                <a:schemeClr val="dk1"/>
              </a:buClr>
              <a:buFont typeface="Arial"/>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7" name="Shape 297"/>
          <p:cNvSpPr txBox="1">
            <a:spLocks noGrp="1"/>
          </p:cNvSpPr>
          <p:nvPr>
            <p:ph type="body" idx="1"/>
          </p:nvPr>
        </p:nvSpPr>
        <p:spPr>
          <a:xfrm>
            <a:off x="685800" y="4400549"/>
            <a:ext cx="5486399" cy="3600599"/>
          </a:xfrm>
          <a:prstGeom prst="rect">
            <a:avLst/>
          </a:prstGeom>
          <a:noFill/>
          <a:ln>
            <a:noFill/>
          </a:ln>
        </p:spPr>
        <p:txBody>
          <a:bodyPr lIns="91325" tIns="45650" rIns="91325" bIns="45650" anchor="t" anchorCtr="0">
            <a:noAutofit/>
          </a:bodyPr>
          <a:lstStyle/>
          <a:p>
            <a:pPr lvl="0" rtl="0">
              <a:spcBef>
                <a:spcPts val="0"/>
              </a:spcBef>
              <a:buClr>
                <a:schemeClr val="dk1"/>
              </a:buClr>
              <a:buSzPct val="100000"/>
              <a:buFont typeface="Arial"/>
              <a:buNone/>
            </a:pPr>
            <a:r>
              <a:rPr lang="en" sz="1100">
                <a:solidFill>
                  <a:schemeClr val="dk1"/>
                </a:solidFill>
              </a:rPr>
              <a:t>Finally, the back of the score report will also answer a couple basic questions that I think I’ve already addressed, but I want to bring your attention to “probably range” at the bottom. Unlike NJASK, PARCC is telling all of us front the margin of error for a student’s test performance. As we all know, performance can vary a bit from day to day, based on all kinds of environmental factors, or due to differences in the actual form of the test used. PARCC tells us that the probable range of a student’s performance is plus or minus 4 on the overall scale.</a:t>
            </a:r>
          </a:p>
          <a:p>
            <a:pPr marL="165100" marR="0" lvl="0" indent="-88900" algn="l" rtl="0">
              <a:spcBef>
                <a:spcPts val="0"/>
              </a:spcBef>
              <a:buClr>
                <a:schemeClr val="dk1"/>
              </a:buClr>
              <a:buFont typeface="Arial"/>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3" name="Shape 303"/>
          <p:cNvSpPr txBox="1">
            <a:spLocks noGrp="1"/>
          </p:cNvSpPr>
          <p:nvPr>
            <p:ph type="body" idx="1"/>
          </p:nvPr>
        </p:nvSpPr>
        <p:spPr>
          <a:xfrm>
            <a:off x="685800" y="4400549"/>
            <a:ext cx="5486399" cy="3600599"/>
          </a:xfrm>
          <a:prstGeom prst="rect">
            <a:avLst/>
          </a:prstGeom>
          <a:noFill/>
          <a:ln>
            <a:noFill/>
          </a:ln>
        </p:spPr>
        <p:txBody>
          <a:bodyPr lIns="91325" tIns="45650" rIns="91325" bIns="45650" anchor="t" anchorCtr="0">
            <a:noAutofit/>
          </a:bodyPr>
          <a:lstStyle/>
          <a:p>
            <a:pPr lvl="0" rtl="0">
              <a:spcBef>
                <a:spcPts val="0"/>
              </a:spcBef>
              <a:buClr>
                <a:schemeClr val="dk1"/>
              </a:buClr>
              <a:buSzPct val="100000"/>
              <a:buFont typeface="Arial"/>
              <a:buNone/>
            </a:pPr>
            <a:r>
              <a:rPr lang="en" sz="1100">
                <a:solidFill>
                  <a:schemeClr val="dk1"/>
                </a:solidFill>
              </a:rPr>
              <a:t>For a student with a score of 739, that means that the student is confidently performing in the 735-743 range. We should all be very careful to remember this statistical information when a child’s score is near a break point between levels. React, don’t overreact.</a:t>
            </a:r>
          </a:p>
          <a:p>
            <a:pPr marL="165100" marR="0" lvl="0" indent="-88900" algn="l" rtl="0">
              <a:spcBef>
                <a:spcPts val="0"/>
              </a:spcBef>
              <a:buClr>
                <a:schemeClr val="dk1"/>
              </a:buClr>
              <a:buFont typeface="Arial"/>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Links</a:t>
            </a:r>
            <a:r>
              <a:rPr lang="en-US" baseline="0" dirty="0" smtClean="0"/>
              <a:t> to these resources were emailed to the staff, along with this PPT.  </a:t>
            </a:r>
            <a:endParaRPr lang="en-US" dirty="0"/>
          </a:p>
        </p:txBody>
      </p:sp>
    </p:spTree>
    <p:extLst>
      <p:ext uri="{BB962C8B-B14F-4D97-AF65-F5344CB8AC3E}">
        <p14:creationId xmlns:p14="http://schemas.microsoft.com/office/powerpoint/2010/main" val="2449766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4" name="Shape 314"/>
          <p:cNvSpPr txBox="1">
            <a:spLocks noGrp="1"/>
          </p:cNvSpPr>
          <p:nvPr>
            <p:ph type="body" idx="1"/>
          </p:nvPr>
        </p:nvSpPr>
        <p:spPr>
          <a:xfrm>
            <a:off x="685800" y="4400549"/>
            <a:ext cx="5486399" cy="3600599"/>
          </a:xfrm>
          <a:prstGeom prst="rect">
            <a:avLst/>
          </a:prstGeom>
          <a:noFill/>
          <a:ln>
            <a:noFill/>
          </a:ln>
        </p:spPr>
        <p:txBody>
          <a:bodyPr lIns="91325" tIns="45650" rIns="91325" bIns="45650" anchor="t" anchorCtr="0">
            <a:noAutofit/>
          </a:bodyPr>
          <a:lstStyle/>
          <a:p>
            <a:pPr lvl="0" rtl="0">
              <a:spcBef>
                <a:spcPts val="0"/>
              </a:spcBef>
              <a:buClr>
                <a:schemeClr val="dk1"/>
              </a:buClr>
              <a:buSzPct val="100000"/>
              <a:buFont typeface="Arial"/>
              <a:buNone/>
            </a:pPr>
            <a:r>
              <a:rPr lang="en" sz="1100">
                <a:solidFill>
                  <a:schemeClr val="dk1"/>
                </a:solidFill>
              </a:rPr>
              <a:t>I know that this may feel like a whirlwind introduction to a lot of information. Like I said at the outset, I am committed to doing everything in my power to make people feel as prepared as possible for the first PARCC results so I sincerely hope this has been useful to you. Thank you.</a:t>
            </a:r>
          </a:p>
          <a:p>
            <a:pPr marL="0" marR="0" lvl="0" indent="0" algn="l" rtl="0">
              <a:spcBef>
                <a:spcPts val="0"/>
              </a:spcBef>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400549"/>
            <a:ext cx="5486399" cy="3600599"/>
          </a:xfrm>
          <a:prstGeom prst="rect">
            <a:avLst/>
          </a:prstGeom>
          <a:noFill/>
          <a:ln>
            <a:noFill/>
          </a:ln>
        </p:spPr>
        <p:txBody>
          <a:bodyPr lIns="91325" tIns="45650" rIns="91325" bIns="45650" anchor="t" anchorCtr="0">
            <a:noAutofit/>
          </a:bodyPr>
          <a:lstStyle/>
          <a:p>
            <a:pPr lvl="0" rtl="0">
              <a:spcBef>
                <a:spcPts val="0"/>
              </a:spcBef>
              <a:buClr>
                <a:schemeClr val="dk1"/>
              </a:buClr>
              <a:buSzPct val="100000"/>
              <a:buFont typeface="Arial"/>
              <a:buNone/>
            </a:pPr>
            <a:r>
              <a:rPr lang="en" sz="1100">
                <a:solidFill>
                  <a:schemeClr val="dk1"/>
                </a:solidFill>
              </a:rPr>
              <a:t>So let’s talk about PARCC, as it was in spring 2015. As a reminder, PARCC was given to all students in English language arts in grades 3-11, all students in math grades 3-8, and students enrolled in Algebra 1, Geometry, or Algebra II.  </a:t>
            </a:r>
          </a:p>
          <a:p>
            <a:pPr marL="177800" marR="0" lvl="0" indent="-101600" algn="l" rtl="0">
              <a:spcBef>
                <a:spcPts val="0"/>
              </a:spcBef>
              <a:buClr>
                <a:schemeClr val="dk1"/>
              </a:buClr>
              <a:buFont typeface="Arial"/>
              <a:buNone/>
            </a:pPr>
            <a:endParaRPr sz="110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400549"/>
            <a:ext cx="5486399" cy="3600599"/>
          </a:xfrm>
          <a:prstGeom prst="rect">
            <a:avLst/>
          </a:prstGeom>
          <a:noFill/>
          <a:ln>
            <a:noFill/>
          </a:ln>
        </p:spPr>
        <p:txBody>
          <a:bodyPr lIns="91325" tIns="45650" rIns="91325" bIns="45650" anchor="t" anchorCtr="0">
            <a:noAutofit/>
          </a:bodyPr>
          <a:lstStyle/>
          <a:p>
            <a:pPr marL="177800" marR="0" lvl="0" indent="-101600" algn="l" rtl="0">
              <a:spcBef>
                <a:spcPts val="0"/>
              </a:spcBef>
              <a:buClr>
                <a:schemeClr val="dk1"/>
              </a:buClr>
              <a:buSzPct val="100000"/>
              <a:buFont typeface="Arial"/>
              <a:buNone/>
            </a:pPr>
            <a:r>
              <a:rPr lang="en" sz="1200">
                <a:solidFill>
                  <a:schemeClr val="dk1"/>
                </a:solidFill>
                <a:latin typeface="Calibri"/>
                <a:ea typeface="Calibri"/>
                <a:cs typeface="Calibri"/>
                <a:sym typeface="Calibri"/>
              </a:rPr>
              <a:t>Listed here are the stated objectives of the PARCC assessment system. It is referred to as a system because there are optional pieces in PARCC that can be used throughout the school year by teachers in an ongoing way. I do want to expand on a few of these points for clarification. The term “college and career” ready has been thrown around a lot the past few years. The PARCC assessment is designed to assess student mastery of the Common Core State Standards which were designed with higher education partners to reflect what students entering post-secondary institutions needed to be able to do to perform at the college level without taking any remedial courses. In New Jersey, the community colleges have pledged that students who demonstrate what PARCC deems college-ready performance will not have to take remedial courses upon enrollment and will not have to take any other placement tests in English language arts or math. The goal of reporting growth will not be realized until parents see a second year of PARCC scores for a child. Unlike NJASK, PARCC tests are built on the same scale in all grades so that you can directly compare results from year to the next. If you’ve seen my annual assessment accountability presentation in the past, you know that one of the challenges is always explaining why a cohort of students rises or falls dramatically from one year to the next. The new assessment system should fix that issue. One of the questions that has come up in my conversations with teachers and parents has been about how we will use PARCC results. Like any other standardized test, we will use them as one piece of a much larger puzzle. We will react to the results but we will not overreact. I am hopeful that we will get useful information about the strengths and weaknesses of our curriculum, instructional approaches, etc. and about where students are excelling and where they need some additional support.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400549"/>
            <a:ext cx="5486399" cy="3600599"/>
          </a:xfrm>
          <a:prstGeom prst="rect">
            <a:avLst/>
          </a:prstGeom>
          <a:noFill/>
          <a:ln>
            <a:noFill/>
          </a:ln>
        </p:spPr>
        <p:txBody>
          <a:bodyPr lIns="91325" tIns="45650" rIns="91325" bIns="45650" anchor="t" anchorCtr="0">
            <a:noAutofit/>
          </a:bodyPr>
          <a:lstStyle/>
          <a:p>
            <a:pPr marL="165100" marR="0" lvl="0" indent="-88900" algn="l" rtl="0">
              <a:spcBef>
                <a:spcPts val="0"/>
              </a:spcBef>
              <a:buClr>
                <a:schemeClr val="dk1"/>
              </a:buClr>
              <a:buSzPct val="100000"/>
              <a:buFont typeface="Arial"/>
              <a:buNone/>
            </a:pPr>
            <a:r>
              <a:rPr lang="en" sz="1200">
                <a:solidFill>
                  <a:schemeClr val="dk1"/>
                </a:solidFill>
                <a:latin typeface="Calibri"/>
                <a:ea typeface="Calibri"/>
                <a:cs typeface="Calibri"/>
                <a:sym typeface="Calibri"/>
              </a:rPr>
              <a:t>PARCC administration last year was the single largest common state assessment ever given. In addition to a new test and procedures, this was the first time that large scale standardized testing was done on computers in New Jersey. We led the PARCC consortium with 99% of students completing the assessment on a computer. This will only get easier as we continue our Chromebook roll-out. I would also point out that New Jersey educators, including me personally, have been asked to participate in development of the assessment - from question design, to instruction manuals, to feedback about implementation. </a:t>
            </a:r>
          </a:p>
        </p:txBody>
      </p:sp>
      <p:sp>
        <p:nvSpPr>
          <p:cNvPr id="122" name="Shape 122"/>
          <p:cNvSpPr txBox="1">
            <a:spLocks noGrp="1"/>
          </p:cNvSpPr>
          <p:nvPr>
            <p:ph type="sldNum" idx="12"/>
          </p:nvPr>
        </p:nvSpPr>
        <p:spPr>
          <a:xfrm>
            <a:off x="3884613" y="8685213"/>
            <a:ext cx="2971799" cy="458999"/>
          </a:xfrm>
          <a:prstGeom prst="rect">
            <a:avLst/>
          </a:prstGeom>
          <a:noFill/>
          <a:ln>
            <a:noFill/>
          </a:ln>
        </p:spPr>
        <p:txBody>
          <a:bodyPr lIns="91325" tIns="45650" rIns="91325" bIns="45650" anchor="b" anchorCtr="0">
            <a:noAutofit/>
          </a:bodyPr>
          <a:lstStyle/>
          <a:p>
            <a:pPr marL="0" marR="0" lvl="0" indent="0" algn="r" rtl="0">
              <a:spcBef>
                <a:spcPts val="0"/>
              </a:spcBef>
              <a:buSzPct val="25000"/>
              <a:buNone/>
            </a:pPr>
            <a:fld id="{00000000-1234-1234-1234-123412341234}" type="slidenum">
              <a:rPr lang="en" sz="1200" b="0" i="0" u="none" strike="noStrike" cap="none" baseline="0">
                <a:solidFill>
                  <a:schemeClr val="dk1"/>
                </a:solidFill>
                <a:latin typeface="Calibri"/>
                <a:ea typeface="Calibri"/>
                <a:cs typeface="Calibri"/>
                <a:sym typeface="Calibri"/>
              </a:rPr>
              <a:t>5</a:t>
            </a:fld>
            <a:endParaRPr lang="en"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8" name="Shape 128"/>
          <p:cNvSpPr txBox="1">
            <a:spLocks noGrp="1"/>
          </p:cNvSpPr>
          <p:nvPr>
            <p:ph type="body" idx="1"/>
          </p:nvPr>
        </p:nvSpPr>
        <p:spPr>
          <a:xfrm>
            <a:off x="685800" y="4400549"/>
            <a:ext cx="5486399" cy="3600599"/>
          </a:xfrm>
          <a:prstGeom prst="rect">
            <a:avLst/>
          </a:prstGeom>
          <a:noFill/>
          <a:ln>
            <a:noFill/>
          </a:ln>
        </p:spPr>
        <p:txBody>
          <a:bodyPr lIns="91325" tIns="45650" rIns="91325" bIns="45650" anchor="t" anchorCtr="0">
            <a:noAutofit/>
          </a:bodyPr>
          <a:lstStyle/>
          <a:p>
            <a:pPr lvl="0" rtl="0">
              <a:spcBef>
                <a:spcPts val="0"/>
              </a:spcBef>
              <a:buClr>
                <a:schemeClr val="dk1"/>
              </a:buClr>
              <a:buSzPct val="100000"/>
              <a:buFont typeface="Arial"/>
              <a:buNone/>
            </a:pPr>
            <a:r>
              <a:rPr lang="en" sz="1100">
                <a:solidFill>
                  <a:schemeClr val="dk1"/>
                </a:solidFill>
              </a:rPr>
              <a:t>That feedback has led to some adjustments for PARCC implementation this school year.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5" name="Shape 185"/>
          <p:cNvSpPr txBox="1">
            <a:spLocks noGrp="1"/>
          </p:cNvSpPr>
          <p:nvPr>
            <p:ph type="body" idx="1"/>
          </p:nvPr>
        </p:nvSpPr>
        <p:spPr>
          <a:xfrm>
            <a:off x="685800" y="4400549"/>
            <a:ext cx="5486399" cy="3600599"/>
          </a:xfrm>
          <a:prstGeom prst="rect">
            <a:avLst/>
          </a:prstGeom>
          <a:noFill/>
          <a:ln>
            <a:noFill/>
          </a:ln>
        </p:spPr>
        <p:txBody>
          <a:bodyPr lIns="91325" tIns="45650" rIns="91325" bIns="45650" anchor="t" anchorCtr="0">
            <a:noAutofit/>
          </a:bodyPr>
          <a:lstStyle/>
          <a:p>
            <a:pPr lvl="0" rtl="0">
              <a:spcBef>
                <a:spcPts val="0"/>
              </a:spcBef>
              <a:buClr>
                <a:schemeClr val="dk1"/>
              </a:buClr>
              <a:buSzPct val="100000"/>
              <a:buFont typeface="Arial"/>
              <a:buNone/>
            </a:pPr>
            <a:r>
              <a:rPr lang="en" sz="1100">
                <a:solidFill>
                  <a:schemeClr val="dk1"/>
                </a:solidFill>
              </a:rPr>
              <a:t>First, there will only be one PARCC window this year. Combined with our ability to test more grades at a time due to the Chromebook roll-out, this change will allow us to significantly decrease the impact on the school day. The state of New Jersey gives us a window in which we can test: that window for 3-8 is April 4 through May 13 and for 9-12 is April 11 through May 20. </a:t>
            </a:r>
          </a:p>
          <a:p>
            <a:pPr marL="0" marR="0" lvl="0" indent="0" algn="l" rtl="0">
              <a:spcBef>
                <a:spcPts val="0"/>
              </a:spcBef>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2" name="Shape 192"/>
          <p:cNvSpPr txBox="1">
            <a:spLocks noGrp="1"/>
          </p:cNvSpPr>
          <p:nvPr>
            <p:ph type="body" idx="1"/>
          </p:nvPr>
        </p:nvSpPr>
        <p:spPr>
          <a:xfrm>
            <a:off x="685800" y="4400549"/>
            <a:ext cx="5486399" cy="3600599"/>
          </a:xfrm>
          <a:prstGeom prst="rect">
            <a:avLst/>
          </a:prstGeom>
          <a:noFill/>
          <a:ln>
            <a:noFill/>
          </a:ln>
        </p:spPr>
        <p:txBody>
          <a:bodyPr lIns="91325" tIns="45650" rIns="91325" bIns="45650" anchor="t" anchorCtr="0">
            <a:noAutofit/>
          </a:bodyPr>
          <a:lstStyle/>
          <a:p>
            <a:pPr lvl="0" rtl="0">
              <a:spcBef>
                <a:spcPts val="0"/>
              </a:spcBef>
              <a:buClr>
                <a:schemeClr val="dk1"/>
              </a:buClr>
              <a:buSzPct val="100000"/>
              <a:buFont typeface="Arial"/>
              <a:buNone/>
            </a:pPr>
            <a:r>
              <a:rPr lang="en" sz="1100">
                <a:solidFill>
                  <a:schemeClr val="dk1"/>
                </a:solidFill>
              </a:rPr>
              <a:t>The adjustments to the test will reduce testing time by about 90 minutes in all grade levels with the new range being anywhere from 8.25 hours for third grade students to 9.7 hours for high school students. Keep in mind that those hours will be spread across 5-7 days.</a:t>
            </a:r>
          </a:p>
          <a:p>
            <a:pPr marL="0" marR="0" lvl="0" indent="0" algn="l" rtl="0">
              <a:spcBef>
                <a:spcPts val="0"/>
              </a:spcBef>
              <a:buNone/>
            </a:pPr>
            <a:endParaRPr sz="1200">
              <a:solidFill>
                <a:schemeClr val="dk1"/>
              </a:solidFill>
              <a:latin typeface="Calibri"/>
              <a:ea typeface="Calibri"/>
              <a:cs typeface="Calibri"/>
              <a:sym typeface="Calibri"/>
            </a:endParaRPr>
          </a:p>
        </p:txBody>
      </p:sp>
      <p:sp>
        <p:nvSpPr>
          <p:cNvPr id="193" name="Shape 193"/>
          <p:cNvSpPr txBox="1">
            <a:spLocks noGrp="1"/>
          </p:cNvSpPr>
          <p:nvPr>
            <p:ph type="sldNum" idx="12"/>
          </p:nvPr>
        </p:nvSpPr>
        <p:spPr>
          <a:xfrm>
            <a:off x="3884613" y="8685213"/>
            <a:ext cx="2971799" cy="458999"/>
          </a:xfrm>
          <a:prstGeom prst="rect">
            <a:avLst/>
          </a:prstGeom>
          <a:noFill/>
          <a:ln>
            <a:noFill/>
          </a:ln>
        </p:spPr>
        <p:txBody>
          <a:bodyPr lIns="91325" tIns="45650" rIns="91325" bIns="45650" anchor="b" anchorCtr="0">
            <a:noAutofit/>
          </a:bodyPr>
          <a:lstStyle/>
          <a:p>
            <a:pPr marL="0" marR="0" lvl="0" indent="0" algn="r" rtl="0">
              <a:spcBef>
                <a:spcPts val="0"/>
              </a:spcBef>
              <a:buSzPct val="25000"/>
              <a:buNone/>
            </a:pPr>
            <a:fld id="{00000000-1234-1234-1234-123412341234}" type="slidenum">
              <a:rPr lang="en" sz="1200" b="0" i="0" u="none" strike="noStrike" cap="none" baseline="0">
                <a:solidFill>
                  <a:schemeClr val="dk1"/>
                </a:solidFill>
                <a:latin typeface="Calibri"/>
                <a:ea typeface="Calibri"/>
                <a:cs typeface="Calibri"/>
                <a:sym typeface="Calibri"/>
              </a:rPr>
              <a:t>8</a:t>
            </a:fld>
            <a:endParaRPr lang="en"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9" name="Shape 199"/>
          <p:cNvSpPr txBox="1">
            <a:spLocks noGrp="1"/>
          </p:cNvSpPr>
          <p:nvPr>
            <p:ph type="body" idx="1"/>
          </p:nvPr>
        </p:nvSpPr>
        <p:spPr>
          <a:xfrm>
            <a:off x="685800" y="4400549"/>
            <a:ext cx="5486399" cy="3600599"/>
          </a:xfrm>
          <a:prstGeom prst="rect">
            <a:avLst/>
          </a:prstGeom>
          <a:noFill/>
          <a:ln>
            <a:noFill/>
          </a:ln>
        </p:spPr>
        <p:txBody>
          <a:bodyPr lIns="91325" tIns="45650" rIns="91325" bIns="45650" anchor="t" anchorCtr="0">
            <a:noAutofit/>
          </a:bodyPr>
          <a:lstStyle/>
          <a:p>
            <a:pPr lvl="0" rtl="0">
              <a:spcBef>
                <a:spcPts val="0"/>
              </a:spcBef>
              <a:buClr>
                <a:schemeClr val="dk1"/>
              </a:buClr>
              <a:buSzPct val="100000"/>
              <a:buFont typeface="Arial"/>
              <a:buNone/>
            </a:pPr>
            <a:r>
              <a:rPr lang="en" sz="1100">
                <a:solidFill>
                  <a:schemeClr val="dk1"/>
                </a:solidFill>
              </a:rPr>
              <a:t>So with the background, let’s get to preparing for score reports. Late in October, the NJDOE release very broad state-level results. By the end of November, we will receive the same kind of broad district-level results followed shortly by the individual student score reports. Please note that this delayed timeline has been known all along as a one year necessity with a new assessment system. We are told that next year we will have PARCC results by July, a little earlier than we used to get NJASK results, and in time to use them as part of our decision-making processes for the following school year. My goal tonight is to introduce you to what those score reports will look like so that when they start coming home, there’s a bit of background in place.</a:t>
            </a:r>
          </a:p>
          <a:p>
            <a:pPr marL="0" marR="0" lvl="0" indent="0" algn="l" rtl="0">
              <a:spcBef>
                <a:spcPts val="0"/>
              </a:spcBef>
              <a:buNone/>
            </a:pPr>
            <a:endParaRPr sz="1200">
              <a:solidFill>
                <a:schemeClr val="dk1"/>
              </a:solidFill>
              <a:latin typeface="Calibri"/>
              <a:ea typeface="Calibri"/>
              <a:cs typeface="Calibri"/>
              <a:sym typeface="Calibri"/>
            </a:endParaRPr>
          </a:p>
        </p:txBody>
      </p:sp>
      <p:sp>
        <p:nvSpPr>
          <p:cNvPr id="200" name="Shape 200"/>
          <p:cNvSpPr txBox="1">
            <a:spLocks noGrp="1"/>
          </p:cNvSpPr>
          <p:nvPr>
            <p:ph type="sldNum" idx="12"/>
          </p:nvPr>
        </p:nvSpPr>
        <p:spPr>
          <a:xfrm>
            <a:off x="3884613" y="8685213"/>
            <a:ext cx="2971799" cy="458999"/>
          </a:xfrm>
          <a:prstGeom prst="rect">
            <a:avLst/>
          </a:prstGeom>
          <a:noFill/>
          <a:ln>
            <a:noFill/>
          </a:ln>
        </p:spPr>
        <p:txBody>
          <a:bodyPr lIns="91325" tIns="45650" rIns="91325" bIns="45650" anchor="b" anchorCtr="0">
            <a:noAutofit/>
          </a:bodyPr>
          <a:lstStyle/>
          <a:p>
            <a:pPr marL="0" marR="0" lvl="0" indent="0" algn="r" rtl="0">
              <a:spcBef>
                <a:spcPts val="0"/>
              </a:spcBef>
              <a:buSzPct val="25000"/>
              <a:buNone/>
            </a:pPr>
            <a:fld id="{00000000-1234-1234-1234-123412341234}" type="slidenum">
              <a:rPr lang="en" sz="1200" b="0" i="0" u="none" strike="noStrike" cap="none" baseline="0">
                <a:solidFill>
                  <a:schemeClr val="dk1"/>
                </a:solidFill>
                <a:latin typeface="Calibri"/>
                <a:ea typeface="Calibri"/>
                <a:cs typeface="Calibri"/>
                <a:sym typeface="Calibri"/>
              </a:rPr>
              <a:t>9</a:t>
            </a:fld>
            <a:endParaRPr lang="en"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7"/>
        <p:cNvGrpSpPr/>
        <p:nvPr/>
      </p:nvGrpSpPr>
      <p:grpSpPr>
        <a:xfrm>
          <a:off x="0" y="0"/>
          <a:ext cx="0" cy="0"/>
          <a:chOff x="0" y="0"/>
          <a:chExt cx="0" cy="0"/>
        </a:xfrm>
      </p:grpSpPr>
      <p:sp>
        <p:nvSpPr>
          <p:cNvPr id="8" name="Shape 8"/>
          <p:cNvSpPr txBox="1">
            <a:spLocks noGrp="1"/>
          </p:cNvSpPr>
          <p:nvPr>
            <p:ph type="title"/>
          </p:nvPr>
        </p:nvSpPr>
        <p:spPr>
          <a:xfrm>
            <a:off x="0" y="1855231"/>
            <a:ext cx="9138000" cy="891599"/>
          </a:xfrm>
          <a:prstGeom prst="rect">
            <a:avLst/>
          </a:prstGeom>
          <a:noFill/>
          <a:ln>
            <a:noFill/>
          </a:ln>
        </p:spPr>
        <p:txBody>
          <a:bodyPr lIns="68575" tIns="68575" rIns="68575" bIns="68575" anchor="ctr" anchorCtr="0"/>
          <a:lstStyle>
            <a:lvl1pPr algn="ctr" rtl="0">
              <a:spcBef>
                <a:spcPts val="0"/>
              </a:spcBef>
              <a:buSzPct val="25000"/>
              <a:defRPr sz="4500" b="1">
                <a:solidFill>
                  <a:schemeClr val="lt1"/>
                </a:solidFill>
                <a:latin typeface="Calibri"/>
                <a:ea typeface="Calibri"/>
                <a:cs typeface="Calibri"/>
                <a:sym typeface="Calibri"/>
              </a:defRPr>
            </a:lvl1pPr>
            <a:lvl2pPr rtl="0">
              <a:spcBef>
                <a:spcPts val="0"/>
              </a:spcBef>
              <a:buSzPct val="100000"/>
              <a:defRPr sz="1100"/>
            </a:lvl2pPr>
            <a:lvl3pPr rtl="0">
              <a:spcBef>
                <a:spcPts val="0"/>
              </a:spcBef>
              <a:buSzPct val="100000"/>
              <a:defRPr sz="1100"/>
            </a:lvl3pPr>
            <a:lvl4pPr rtl="0">
              <a:spcBef>
                <a:spcPts val="0"/>
              </a:spcBef>
              <a:buSzPct val="100000"/>
              <a:defRPr sz="1100"/>
            </a:lvl4pPr>
            <a:lvl5pPr rtl="0">
              <a:spcBef>
                <a:spcPts val="0"/>
              </a:spcBef>
              <a:buSzPct val="100000"/>
              <a:defRPr sz="1100"/>
            </a:lvl5pPr>
            <a:lvl6pPr rtl="0">
              <a:spcBef>
                <a:spcPts val="0"/>
              </a:spcBef>
              <a:buSzPct val="100000"/>
              <a:defRPr sz="1100"/>
            </a:lvl6pPr>
            <a:lvl7pPr rtl="0">
              <a:spcBef>
                <a:spcPts val="0"/>
              </a:spcBef>
              <a:buSzPct val="100000"/>
              <a:defRPr sz="1100"/>
            </a:lvl7pPr>
            <a:lvl8pPr rtl="0">
              <a:spcBef>
                <a:spcPts val="0"/>
              </a:spcBef>
              <a:buSzPct val="100000"/>
              <a:defRPr sz="1100"/>
            </a:lvl8pPr>
            <a:lvl9pPr rtl="0">
              <a:spcBef>
                <a:spcPts val="0"/>
              </a:spcBef>
              <a:buSzPct val="100000"/>
              <a:defRPr sz="1100"/>
            </a:lvl9pPr>
          </a:lstStyle>
          <a:p>
            <a:endParaRPr/>
          </a:p>
        </p:txBody>
      </p:sp>
      <p:sp>
        <p:nvSpPr>
          <p:cNvPr id="9" name="Shape 9"/>
          <p:cNvSpPr txBox="1">
            <a:spLocks noGrp="1"/>
          </p:cNvSpPr>
          <p:nvPr>
            <p:ph type="body" idx="1"/>
          </p:nvPr>
        </p:nvSpPr>
        <p:spPr>
          <a:xfrm>
            <a:off x="0" y="2746771"/>
            <a:ext cx="9144000" cy="2396700"/>
          </a:xfrm>
          <a:prstGeom prst="rect">
            <a:avLst/>
          </a:prstGeom>
          <a:noFill/>
          <a:ln>
            <a:noFill/>
          </a:ln>
        </p:spPr>
        <p:txBody>
          <a:bodyPr lIns="68575" tIns="68575" rIns="68575" bIns="68575" anchor="ctr" anchorCtr="0"/>
          <a:lstStyle>
            <a:lvl1pPr rtl="0">
              <a:spcBef>
                <a:spcPts val="0"/>
              </a:spcBef>
              <a:buSzPct val="36666"/>
              <a:defRPr sz="3000"/>
            </a:lvl1pPr>
            <a:lvl2pPr rtl="0">
              <a:spcBef>
                <a:spcPts val="0"/>
              </a:spcBef>
              <a:buSzPct val="40740"/>
              <a:defRPr sz="2700"/>
            </a:lvl2pPr>
            <a:lvl3pPr rtl="0">
              <a:spcBef>
                <a:spcPts val="0"/>
              </a:spcBef>
              <a:buSzPct val="45833"/>
              <a:defRPr sz="2400"/>
            </a:lvl3pPr>
            <a:lvl4pPr rtl="0">
              <a:spcBef>
                <a:spcPts val="0"/>
              </a:spcBef>
              <a:buSzPct val="52380"/>
              <a:defRPr sz="2100"/>
            </a:lvl4pPr>
            <a:lvl5pPr rtl="0">
              <a:spcBef>
                <a:spcPts val="0"/>
              </a:spcBef>
              <a:buSzPct val="52380"/>
              <a:defRPr sz="2100"/>
            </a:lvl5pPr>
            <a:lvl6pPr rtl="0">
              <a:spcBef>
                <a:spcPts val="0"/>
              </a:spcBef>
              <a:buSzPct val="78571"/>
              <a:defRPr sz="1400">
                <a:solidFill>
                  <a:schemeClr val="dk1"/>
                </a:solidFill>
                <a:latin typeface="Calibri"/>
                <a:ea typeface="Calibri"/>
                <a:cs typeface="Calibri"/>
                <a:sym typeface="Calibri"/>
              </a:defRPr>
            </a:lvl6pPr>
            <a:lvl7pPr rtl="0">
              <a:spcBef>
                <a:spcPts val="0"/>
              </a:spcBef>
              <a:buSzPct val="78571"/>
              <a:defRPr sz="1400">
                <a:solidFill>
                  <a:schemeClr val="dk1"/>
                </a:solidFill>
                <a:latin typeface="Calibri"/>
                <a:ea typeface="Calibri"/>
                <a:cs typeface="Calibri"/>
                <a:sym typeface="Calibri"/>
              </a:defRPr>
            </a:lvl7pPr>
            <a:lvl8pPr rtl="0">
              <a:spcBef>
                <a:spcPts val="0"/>
              </a:spcBef>
              <a:buSzPct val="78571"/>
              <a:defRPr sz="1400">
                <a:solidFill>
                  <a:schemeClr val="dk1"/>
                </a:solidFill>
                <a:latin typeface="Calibri"/>
                <a:ea typeface="Calibri"/>
                <a:cs typeface="Calibri"/>
                <a:sym typeface="Calibri"/>
              </a:defRPr>
            </a:lvl8pPr>
            <a:lvl9pPr rtl="0">
              <a:spcBef>
                <a:spcPts val="0"/>
              </a:spcBef>
              <a:buSzPct val="78571"/>
              <a:defRPr sz="14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5_Custom Layou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0" y="2125980"/>
            <a:ext cx="9138000" cy="891599"/>
          </a:xfrm>
          <a:prstGeom prst="rect">
            <a:avLst/>
          </a:prstGeom>
          <a:noFill/>
          <a:ln>
            <a:noFill/>
          </a:ln>
        </p:spPr>
        <p:txBody>
          <a:bodyPr lIns="68575" tIns="68575" rIns="68575" bIns="68575" anchor="ctr" anchorCtr="0"/>
          <a:lstStyle>
            <a:lvl1pPr algn="ctr" rtl="0">
              <a:spcBef>
                <a:spcPts val="0"/>
              </a:spcBef>
              <a:buSzPct val="25000"/>
              <a:defRPr sz="4500" b="1">
                <a:solidFill>
                  <a:schemeClr val="lt1"/>
                </a:solidFill>
                <a:latin typeface="Calibri"/>
                <a:ea typeface="Calibri"/>
                <a:cs typeface="Calibri"/>
                <a:sym typeface="Calibri"/>
              </a:defRPr>
            </a:lvl1pPr>
            <a:lvl2pPr rtl="0">
              <a:spcBef>
                <a:spcPts val="0"/>
              </a:spcBef>
              <a:buSzPct val="100000"/>
              <a:defRPr sz="1100"/>
            </a:lvl2pPr>
            <a:lvl3pPr rtl="0">
              <a:spcBef>
                <a:spcPts val="0"/>
              </a:spcBef>
              <a:buSzPct val="100000"/>
              <a:defRPr sz="1100"/>
            </a:lvl3pPr>
            <a:lvl4pPr rtl="0">
              <a:spcBef>
                <a:spcPts val="0"/>
              </a:spcBef>
              <a:buSzPct val="100000"/>
              <a:defRPr sz="1100"/>
            </a:lvl4pPr>
            <a:lvl5pPr rtl="0">
              <a:spcBef>
                <a:spcPts val="0"/>
              </a:spcBef>
              <a:buSzPct val="100000"/>
              <a:defRPr sz="1100"/>
            </a:lvl5pPr>
            <a:lvl6pPr rtl="0">
              <a:spcBef>
                <a:spcPts val="0"/>
              </a:spcBef>
              <a:buSzPct val="100000"/>
              <a:defRPr sz="1100"/>
            </a:lvl6pPr>
            <a:lvl7pPr rtl="0">
              <a:spcBef>
                <a:spcPts val="0"/>
              </a:spcBef>
              <a:buSzPct val="100000"/>
              <a:defRPr sz="1100"/>
            </a:lvl7pPr>
            <a:lvl8pPr rtl="0">
              <a:spcBef>
                <a:spcPts val="0"/>
              </a:spcBef>
              <a:buSzPct val="100000"/>
              <a:defRPr sz="1100"/>
            </a:lvl8pPr>
            <a:lvl9pPr rtl="0">
              <a:spcBef>
                <a:spcPts val="0"/>
              </a:spcBef>
              <a:buSzPct val="100000"/>
              <a:defRPr sz="1100"/>
            </a:lvl9pPr>
          </a:lstStyle>
          <a:p>
            <a:endParaRPr/>
          </a:p>
        </p:txBody>
      </p:sp>
      <p:sp>
        <p:nvSpPr>
          <p:cNvPr id="63" name="Shape 63"/>
          <p:cNvSpPr txBox="1">
            <a:spLocks noGrp="1"/>
          </p:cNvSpPr>
          <p:nvPr>
            <p:ph type="sldNum" idx="12"/>
          </p:nvPr>
        </p:nvSpPr>
        <p:spPr>
          <a:xfrm>
            <a:off x="7086600" y="4857750"/>
            <a:ext cx="2057400" cy="273900"/>
          </a:xfrm>
          <a:prstGeom prst="rect">
            <a:avLst/>
          </a:prstGeom>
          <a:noFill/>
          <a:ln>
            <a:noFill/>
          </a:ln>
        </p:spPr>
        <p:txBody>
          <a:bodyPr lIns="68575" tIns="34275" rIns="68575" bIns="34275" anchor="t" anchorCtr="0">
            <a:noAutofit/>
          </a:bodyPr>
          <a:lstStyle/>
          <a:p>
            <a:pPr marL="0" marR="0" lvl="0" indent="0" algn="r" rtl="0">
              <a:spcBef>
                <a:spcPts val="0"/>
              </a:spcBef>
              <a:buSzPct val="25000"/>
              <a:buNone/>
            </a:pPr>
            <a:fld id="{00000000-1234-1234-1234-123412341234}" type="slidenum">
              <a:rPr lang="en" sz="1400" b="0" i="0" u="none" strike="noStrike" cap="none" baseline="0">
                <a:solidFill>
                  <a:schemeClr val="dk1"/>
                </a:solidFill>
                <a:latin typeface="Calibri"/>
                <a:ea typeface="Calibri"/>
                <a:cs typeface="Calibri"/>
                <a:sym typeface="Calibri"/>
              </a:rPr>
              <a:t>‹#›</a:t>
            </a:fld>
            <a:endParaRPr lang="en" sz="1400" b="0" i="0" u="none" strike="noStrike" cap="none" baseline="0">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3_Custom Layout">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0" y="0"/>
            <a:ext cx="7315200" cy="914400"/>
          </a:xfrm>
          <a:prstGeom prst="rect">
            <a:avLst/>
          </a:prstGeom>
          <a:noFill/>
          <a:ln>
            <a:noFill/>
          </a:ln>
        </p:spPr>
        <p:txBody>
          <a:bodyPr lIns="68575" tIns="68575" rIns="68575" bIns="68575" anchor="ctr" anchorCtr="0"/>
          <a:lstStyle>
            <a:lvl1pPr marL="127000" indent="0" algn="l" rtl="0">
              <a:spcBef>
                <a:spcPts val="0"/>
              </a:spcBef>
              <a:buSzPct val="40740"/>
              <a:defRPr sz="2700" b="1"/>
            </a:lvl1pPr>
            <a:lvl2pPr rtl="0">
              <a:spcBef>
                <a:spcPts val="0"/>
              </a:spcBef>
              <a:buSzPct val="100000"/>
              <a:defRPr sz="1100"/>
            </a:lvl2pPr>
            <a:lvl3pPr rtl="0">
              <a:spcBef>
                <a:spcPts val="0"/>
              </a:spcBef>
              <a:buSzPct val="100000"/>
              <a:defRPr sz="1100"/>
            </a:lvl3pPr>
            <a:lvl4pPr rtl="0">
              <a:spcBef>
                <a:spcPts val="0"/>
              </a:spcBef>
              <a:buSzPct val="100000"/>
              <a:defRPr sz="1100"/>
            </a:lvl4pPr>
            <a:lvl5pPr rtl="0">
              <a:spcBef>
                <a:spcPts val="0"/>
              </a:spcBef>
              <a:buSzPct val="100000"/>
              <a:defRPr sz="1100"/>
            </a:lvl5pPr>
            <a:lvl6pPr rtl="0">
              <a:spcBef>
                <a:spcPts val="0"/>
              </a:spcBef>
              <a:buSzPct val="100000"/>
              <a:defRPr sz="1100"/>
            </a:lvl6pPr>
            <a:lvl7pPr rtl="0">
              <a:spcBef>
                <a:spcPts val="0"/>
              </a:spcBef>
              <a:buSzPct val="100000"/>
              <a:defRPr sz="1100"/>
            </a:lvl7pPr>
            <a:lvl8pPr rtl="0">
              <a:spcBef>
                <a:spcPts val="0"/>
              </a:spcBef>
              <a:buSzPct val="100000"/>
              <a:defRPr sz="1100"/>
            </a:lvl8pPr>
            <a:lvl9pPr rtl="0">
              <a:spcBef>
                <a:spcPts val="0"/>
              </a:spcBef>
              <a:buSzPct val="100000"/>
              <a:defRPr sz="1100"/>
            </a:lvl9pPr>
          </a:lstStyle>
          <a:p>
            <a:endParaRPr/>
          </a:p>
        </p:txBody>
      </p:sp>
      <p:sp>
        <p:nvSpPr>
          <p:cNvPr id="66" name="Shape 66"/>
          <p:cNvSpPr txBox="1">
            <a:spLocks noGrp="1"/>
          </p:cNvSpPr>
          <p:nvPr>
            <p:ph type="sldNum" idx="12"/>
          </p:nvPr>
        </p:nvSpPr>
        <p:spPr>
          <a:xfrm>
            <a:off x="8534400" y="4926807"/>
            <a:ext cx="609599" cy="216600"/>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fld id="{00000000-1234-1234-1234-123412341234}" type="slidenum">
              <a:rPr lang="en" sz="1400" b="0" i="0" u="none" strike="noStrike" cap="none" baseline="0">
                <a:solidFill>
                  <a:schemeClr val="dk1"/>
                </a:solidFill>
                <a:latin typeface="Calibri"/>
                <a:ea typeface="Calibri"/>
                <a:cs typeface="Calibri"/>
                <a:sym typeface="Calibri"/>
              </a:rPr>
              <a:t>‹#›</a:t>
            </a:fld>
            <a:endParaRPr lang="en" sz="1400" b="0" i="0" u="none" strike="noStrike" cap="none" baseline="0">
              <a:solidFill>
                <a:schemeClr val="dk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4_Custom Layou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0" y="0"/>
            <a:ext cx="7315200" cy="914400"/>
          </a:xfrm>
          <a:prstGeom prst="rect">
            <a:avLst/>
          </a:prstGeom>
          <a:noFill/>
          <a:ln>
            <a:noFill/>
          </a:ln>
        </p:spPr>
        <p:txBody>
          <a:bodyPr lIns="68575" tIns="68575" rIns="68575" bIns="68575" anchor="ctr" anchorCtr="0"/>
          <a:lstStyle>
            <a:lvl1pPr marL="127000" indent="0" algn="l" rtl="0">
              <a:spcBef>
                <a:spcPts val="0"/>
              </a:spcBef>
              <a:buSzPct val="40740"/>
              <a:defRPr sz="2700" b="1"/>
            </a:lvl1pPr>
            <a:lvl2pPr rtl="0">
              <a:spcBef>
                <a:spcPts val="0"/>
              </a:spcBef>
              <a:buSzPct val="100000"/>
              <a:defRPr sz="1100"/>
            </a:lvl2pPr>
            <a:lvl3pPr rtl="0">
              <a:spcBef>
                <a:spcPts val="0"/>
              </a:spcBef>
              <a:buSzPct val="100000"/>
              <a:defRPr sz="1100"/>
            </a:lvl3pPr>
            <a:lvl4pPr rtl="0">
              <a:spcBef>
                <a:spcPts val="0"/>
              </a:spcBef>
              <a:buSzPct val="100000"/>
              <a:defRPr sz="1100"/>
            </a:lvl4pPr>
            <a:lvl5pPr rtl="0">
              <a:spcBef>
                <a:spcPts val="0"/>
              </a:spcBef>
              <a:buSzPct val="100000"/>
              <a:defRPr sz="1100"/>
            </a:lvl5pPr>
            <a:lvl6pPr rtl="0">
              <a:spcBef>
                <a:spcPts val="0"/>
              </a:spcBef>
              <a:buSzPct val="100000"/>
              <a:defRPr sz="1100"/>
            </a:lvl6pPr>
            <a:lvl7pPr rtl="0">
              <a:spcBef>
                <a:spcPts val="0"/>
              </a:spcBef>
              <a:buSzPct val="100000"/>
              <a:defRPr sz="1100"/>
            </a:lvl7pPr>
            <a:lvl8pPr rtl="0">
              <a:spcBef>
                <a:spcPts val="0"/>
              </a:spcBef>
              <a:buSzPct val="100000"/>
              <a:defRPr sz="1100"/>
            </a:lvl8pPr>
            <a:lvl9pPr rtl="0">
              <a:spcBef>
                <a:spcPts val="0"/>
              </a:spcBef>
              <a:buSzPct val="100000"/>
              <a:defRPr sz="1100"/>
            </a:lvl9pPr>
          </a:lstStyle>
          <a:p>
            <a:endParaRPr/>
          </a:p>
        </p:txBody>
      </p:sp>
      <p:sp>
        <p:nvSpPr>
          <p:cNvPr id="69" name="Shape 69"/>
          <p:cNvSpPr txBox="1">
            <a:spLocks noGrp="1"/>
          </p:cNvSpPr>
          <p:nvPr>
            <p:ph type="sldNum" idx="12"/>
          </p:nvPr>
        </p:nvSpPr>
        <p:spPr>
          <a:xfrm>
            <a:off x="8534400" y="4926807"/>
            <a:ext cx="609599" cy="216600"/>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fld id="{00000000-1234-1234-1234-123412341234}" type="slidenum">
              <a:rPr lang="en" sz="1400" b="0" i="0" u="none" strike="noStrike" cap="none" baseline="0">
                <a:solidFill>
                  <a:schemeClr val="dk1"/>
                </a:solidFill>
                <a:latin typeface="Calibri"/>
                <a:ea typeface="Calibri"/>
                <a:cs typeface="Calibri"/>
                <a:sym typeface="Calibri"/>
              </a:rPr>
              <a:t>‹#›</a:t>
            </a:fld>
            <a:endParaRPr lang="en" sz="1400" b="0" i="0" u="none" strike="noStrike" cap="none" baseline="0">
              <a:solidFill>
                <a:schemeClr val="dk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1_Custom Layout">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748" y="0"/>
            <a:ext cx="7519200" cy="891599"/>
          </a:xfrm>
          <a:prstGeom prst="rect">
            <a:avLst/>
          </a:prstGeom>
          <a:noFill/>
          <a:ln>
            <a:noFill/>
          </a:ln>
        </p:spPr>
        <p:txBody>
          <a:bodyPr lIns="68575" tIns="68575" rIns="68575" bIns="68575" anchor="ctr" anchorCtr="0"/>
          <a:lstStyle>
            <a:lvl1pPr rtl="0">
              <a:spcBef>
                <a:spcPts val="0"/>
              </a:spcBef>
              <a:buSzPct val="40740"/>
              <a:defRPr sz="2700" b="1">
                <a:solidFill>
                  <a:schemeClr val="lt1"/>
                </a:solidFill>
                <a:latin typeface="Calibri"/>
                <a:ea typeface="Calibri"/>
                <a:cs typeface="Calibri"/>
                <a:sym typeface="Calibri"/>
              </a:defRPr>
            </a:lvl1pPr>
            <a:lvl2pPr rtl="0">
              <a:spcBef>
                <a:spcPts val="0"/>
              </a:spcBef>
              <a:buSzPct val="100000"/>
              <a:defRPr sz="1100"/>
            </a:lvl2pPr>
            <a:lvl3pPr rtl="0">
              <a:spcBef>
                <a:spcPts val="0"/>
              </a:spcBef>
              <a:buSzPct val="100000"/>
              <a:defRPr sz="1100"/>
            </a:lvl3pPr>
            <a:lvl4pPr rtl="0">
              <a:spcBef>
                <a:spcPts val="0"/>
              </a:spcBef>
              <a:buSzPct val="100000"/>
              <a:defRPr sz="1100"/>
            </a:lvl4pPr>
            <a:lvl5pPr rtl="0">
              <a:spcBef>
                <a:spcPts val="0"/>
              </a:spcBef>
              <a:buSzPct val="100000"/>
              <a:defRPr sz="1100"/>
            </a:lvl5pPr>
            <a:lvl6pPr rtl="0">
              <a:spcBef>
                <a:spcPts val="0"/>
              </a:spcBef>
              <a:buSzPct val="100000"/>
              <a:defRPr sz="1100"/>
            </a:lvl6pPr>
            <a:lvl7pPr rtl="0">
              <a:spcBef>
                <a:spcPts val="0"/>
              </a:spcBef>
              <a:buSzPct val="100000"/>
              <a:defRPr sz="1100"/>
            </a:lvl7pPr>
            <a:lvl8pPr rtl="0">
              <a:spcBef>
                <a:spcPts val="0"/>
              </a:spcBef>
              <a:buSzPct val="100000"/>
              <a:defRPr sz="1100"/>
            </a:lvl8pPr>
            <a:lvl9pPr rtl="0">
              <a:spcBef>
                <a:spcPts val="0"/>
              </a:spcBef>
              <a:buSzPct val="100000"/>
              <a:defRPr sz="1100"/>
            </a:lvl9pPr>
          </a:lstStyle>
          <a:p>
            <a:endParaRPr/>
          </a:p>
        </p:txBody>
      </p:sp>
      <p:sp>
        <p:nvSpPr>
          <p:cNvPr id="72" name="Shape 72"/>
          <p:cNvSpPr txBox="1">
            <a:spLocks noGrp="1"/>
          </p:cNvSpPr>
          <p:nvPr>
            <p:ph type="body" idx="1"/>
          </p:nvPr>
        </p:nvSpPr>
        <p:spPr>
          <a:xfrm>
            <a:off x="0" y="891540"/>
            <a:ext cx="9144000" cy="4251899"/>
          </a:xfrm>
          <a:prstGeom prst="rect">
            <a:avLst/>
          </a:prstGeom>
          <a:noFill/>
          <a:ln>
            <a:noFill/>
          </a:ln>
        </p:spPr>
        <p:txBody>
          <a:bodyPr lIns="68575" tIns="68575" rIns="68575" bIns="68575" anchor="ctr" anchorCtr="0"/>
          <a:lstStyle>
            <a:lvl1pPr rtl="0">
              <a:spcBef>
                <a:spcPts val="0"/>
              </a:spcBef>
              <a:buSzPct val="40740"/>
              <a:defRPr sz="2700"/>
            </a:lvl1pPr>
            <a:lvl2pPr rtl="0">
              <a:spcBef>
                <a:spcPts val="0"/>
              </a:spcBef>
              <a:buSzPct val="45833"/>
              <a:defRPr sz="2400"/>
            </a:lvl2pPr>
            <a:lvl3pPr rtl="0">
              <a:spcBef>
                <a:spcPts val="0"/>
              </a:spcBef>
              <a:buSzPct val="52380"/>
              <a:defRPr sz="2100"/>
            </a:lvl3pPr>
            <a:lvl4pPr rtl="0">
              <a:spcBef>
                <a:spcPts val="0"/>
              </a:spcBef>
              <a:buSzPct val="61111"/>
              <a:defRPr sz="1800"/>
            </a:lvl4pPr>
            <a:lvl5pPr rtl="0">
              <a:spcBef>
                <a:spcPts val="0"/>
              </a:spcBef>
              <a:buSzPct val="61111"/>
              <a:defRPr sz="1800"/>
            </a:lvl5pPr>
            <a:lvl6pPr rtl="0">
              <a:spcBef>
                <a:spcPts val="0"/>
              </a:spcBef>
              <a:buSzPct val="78571"/>
              <a:defRPr sz="1400">
                <a:solidFill>
                  <a:schemeClr val="dk1"/>
                </a:solidFill>
                <a:latin typeface="Calibri"/>
                <a:ea typeface="Calibri"/>
                <a:cs typeface="Calibri"/>
                <a:sym typeface="Calibri"/>
              </a:defRPr>
            </a:lvl6pPr>
            <a:lvl7pPr rtl="0">
              <a:spcBef>
                <a:spcPts val="0"/>
              </a:spcBef>
              <a:buSzPct val="78571"/>
              <a:defRPr sz="1400">
                <a:solidFill>
                  <a:schemeClr val="dk1"/>
                </a:solidFill>
                <a:latin typeface="Calibri"/>
                <a:ea typeface="Calibri"/>
                <a:cs typeface="Calibri"/>
                <a:sym typeface="Calibri"/>
              </a:defRPr>
            </a:lvl7pPr>
            <a:lvl8pPr rtl="0">
              <a:spcBef>
                <a:spcPts val="0"/>
              </a:spcBef>
              <a:buSzPct val="78571"/>
              <a:defRPr sz="1400">
                <a:solidFill>
                  <a:schemeClr val="dk1"/>
                </a:solidFill>
                <a:latin typeface="Calibri"/>
                <a:ea typeface="Calibri"/>
                <a:cs typeface="Calibri"/>
                <a:sym typeface="Calibri"/>
              </a:defRPr>
            </a:lvl8pPr>
            <a:lvl9pPr rtl="0">
              <a:spcBef>
                <a:spcPts val="0"/>
              </a:spcBef>
              <a:buSzPct val="78571"/>
              <a:defRPr sz="14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205978"/>
            <a:ext cx="8229600" cy="857400"/>
          </a:xfrm>
          <a:prstGeom prst="rect">
            <a:avLst/>
          </a:prstGeom>
          <a:noFill/>
          <a:ln>
            <a:noFill/>
          </a:ln>
        </p:spPr>
        <p:txBody>
          <a:bodyPr lIns="68575" tIns="68575" rIns="68575" bIns="68575" anchor="t" anchorCtr="0"/>
          <a:lstStyle>
            <a:lvl1pPr algn="l" rtl="0">
              <a:lnSpc>
                <a:spcPct val="90000"/>
              </a:lnSpc>
              <a:spcBef>
                <a:spcPts val="0"/>
              </a:spcBef>
              <a:buClr>
                <a:schemeClr val="dk1"/>
              </a:buClr>
              <a:buSzPct val="33333"/>
              <a:buFont typeface="Calibri"/>
              <a:buNone/>
              <a:defRPr sz="3300">
                <a:solidFill>
                  <a:schemeClr val="dk1"/>
                </a:solidFill>
                <a:latin typeface="Calibri"/>
                <a:ea typeface="Calibri"/>
                <a:cs typeface="Calibri"/>
                <a:sym typeface="Calibri"/>
              </a:defRPr>
            </a:lvl1pPr>
            <a:lvl2pPr rtl="0">
              <a:spcBef>
                <a:spcPts val="0"/>
              </a:spcBef>
              <a:buSzPct val="100000"/>
              <a:defRPr sz="1100"/>
            </a:lvl2pPr>
            <a:lvl3pPr rtl="0">
              <a:spcBef>
                <a:spcPts val="0"/>
              </a:spcBef>
              <a:buSzPct val="100000"/>
              <a:defRPr sz="1100"/>
            </a:lvl3pPr>
            <a:lvl4pPr rtl="0">
              <a:spcBef>
                <a:spcPts val="0"/>
              </a:spcBef>
              <a:buSzPct val="100000"/>
              <a:defRPr sz="1100"/>
            </a:lvl4pPr>
            <a:lvl5pPr rtl="0">
              <a:spcBef>
                <a:spcPts val="0"/>
              </a:spcBef>
              <a:buSzPct val="100000"/>
              <a:defRPr sz="1100"/>
            </a:lvl5pPr>
            <a:lvl6pPr rtl="0">
              <a:spcBef>
                <a:spcPts val="0"/>
              </a:spcBef>
              <a:buSzPct val="100000"/>
              <a:defRPr sz="1100"/>
            </a:lvl6pPr>
            <a:lvl7pPr rtl="0">
              <a:spcBef>
                <a:spcPts val="0"/>
              </a:spcBef>
              <a:buSzPct val="100000"/>
              <a:defRPr sz="1100"/>
            </a:lvl7pPr>
            <a:lvl8pPr rtl="0">
              <a:spcBef>
                <a:spcPts val="0"/>
              </a:spcBef>
              <a:buSzPct val="100000"/>
              <a:defRPr sz="1100"/>
            </a:lvl8pPr>
            <a:lvl9pPr rtl="0">
              <a:spcBef>
                <a:spcPts val="0"/>
              </a:spcBef>
              <a:buSzPct val="100000"/>
              <a:defRPr sz="1100"/>
            </a:lvl9pPr>
          </a:lstStyle>
          <a:p>
            <a:endParaRPr/>
          </a:p>
        </p:txBody>
      </p:sp>
      <p:sp>
        <p:nvSpPr>
          <p:cNvPr id="75" name="Shape 75"/>
          <p:cNvSpPr txBox="1">
            <a:spLocks noGrp="1"/>
          </p:cNvSpPr>
          <p:nvPr>
            <p:ph type="body" idx="1"/>
          </p:nvPr>
        </p:nvSpPr>
        <p:spPr>
          <a:xfrm>
            <a:off x="457200" y="1200150"/>
            <a:ext cx="8229600" cy="3394500"/>
          </a:xfrm>
          <a:prstGeom prst="rect">
            <a:avLst/>
          </a:prstGeom>
          <a:noFill/>
          <a:ln>
            <a:noFill/>
          </a:ln>
        </p:spPr>
        <p:txBody>
          <a:bodyPr lIns="68575" tIns="68575" rIns="68575" bIns="68575" anchor="t" anchorCtr="0"/>
          <a:lstStyle>
            <a:lvl1pPr marL="177800" indent="-38100" algn="l" rtl="0">
              <a:lnSpc>
                <a:spcPct val="90000"/>
              </a:lnSpc>
              <a:spcBef>
                <a:spcPts val="800"/>
              </a:spcBef>
              <a:buClr>
                <a:schemeClr val="dk1"/>
              </a:buClr>
              <a:buSzPct val="52380"/>
              <a:buFont typeface="Arial"/>
              <a:buChar char="•"/>
              <a:defRPr sz="2100">
                <a:solidFill>
                  <a:schemeClr val="dk1"/>
                </a:solidFill>
                <a:latin typeface="Calibri"/>
                <a:ea typeface="Calibri"/>
                <a:cs typeface="Calibri"/>
                <a:sym typeface="Calibri"/>
              </a:defRPr>
            </a:lvl1pPr>
            <a:lvl2pPr marL="520700" indent="-63500" algn="l" rtl="0">
              <a:lnSpc>
                <a:spcPct val="90000"/>
              </a:lnSpc>
              <a:spcBef>
                <a:spcPts val="400"/>
              </a:spcBef>
              <a:buClr>
                <a:schemeClr val="dk1"/>
              </a:buClr>
              <a:buSzPct val="61111"/>
              <a:buFont typeface="Arial"/>
              <a:buChar char="•"/>
              <a:defRPr sz="1800">
                <a:solidFill>
                  <a:schemeClr val="dk1"/>
                </a:solidFill>
                <a:latin typeface="Calibri"/>
                <a:ea typeface="Calibri"/>
                <a:cs typeface="Calibri"/>
                <a:sym typeface="Calibri"/>
              </a:defRPr>
            </a:lvl2pPr>
            <a:lvl3pPr marL="863600" indent="-76200" algn="l" rtl="0">
              <a:lnSpc>
                <a:spcPct val="90000"/>
              </a:lnSpc>
              <a:spcBef>
                <a:spcPts val="400"/>
              </a:spcBef>
              <a:buClr>
                <a:schemeClr val="dk1"/>
              </a:buClr>
              <a:buSzPct val="73333"/>
              <a:buFont typeface="Arial"/>
              <a:buChar char="•"/>
              <a:defRPr sz="1500">
                <a:solidFill>
                  <a:schemeClr val="dk1"/>
                </a:solidFill>
                <a:latin typeface="Calibri"/>
                <a:ea typeface="Calibri"/>
                <a:cs typeface="Calibri"/>
                <a:sym typeface="Calibri"/>
              </a:defRPr>
            </a:lvl3pPr>
            <a:lvl4pPr marL="1206500" indent="-88900" algn="l" rtl="0">
              <a:lnSpc>
                <a:spcPct val="90000"/>
              </a:lnSpc>
              <a:spcBef>
                <a:spcPts val="400"/>
              </a:spcBef>
              <a:buClr>
                <a:schemeClr val="dk1"/>
              </a:buClr>
              <a:buSzPct val="78571"/>
              <a:buFont typeface="Arial"/>
              <a:buChar char="•"/>
              <a:defRPr sz="1400">
                <a:solidFill>
                  <a:schemeClr val="dk1"/>
                </a:solidFill>
                <a:latin typeface="Calibri"/>
                <a:ea typeface="Calibri"/>
                <a:cs typeface="Calibri"/>
                <a:sym typeface="Calibri"/>
              </a:defRPr>
            </a:lvl4pPr>
            <a:lvl5pPr marL="1549400" indent="-88900" algn="l" rtl="0">
              <a:lnSpc>
                <a:spcPct val="90000"/>
              </a:lnSpc>
              <a:spcBef>
                <a:spcPts val="400"/>
              </a:spcBef>
              <a:buClr>
                <a:schemeClr val="dk1"/>
              </a:buClr>
              <a:buSzPct val="78571"/>
              <a:buFont typeface="Arial"/>
              <a:buChar char="•"/>
              <a:defRPr sz="1400">
                <a:solidFill>
                  <a:schemeClr val="dk1"/>
                </a:solidFill>
                <a:latin typeface="Calibri"/>
                <a:ea typeface="Calibri"/>
                <a:cs typeface="Calibri"/>
                <a:sym typeface="Calibri"/>
              </a:defRPr>
            </a:lvl5pPr>
            <a:lvl6pPr marL="1892300" indent="-88900" algn="l" rtl="0">
              <a:lnSpc>
                <a:spcPct val="90000"/>
              </a:lnSpc>
              <a:spcBef>
                <a:spcPts val="400"/>
              </a:spcBef>
              <a:buClr>
                <a:schemeClr val="dk1"/>
              </a:buClr>
              <a:buSzPct val="78571"/>
              <a:buFont typeface="Arial"/>
              <a:buChar char="•"/>
              <a:defRPr sz="1400">
                <a:solidFill>
                  <a:schemeClr val="dk1"/>
                </a:solidFill>
                <a:latin typeface="Calibri"/>
                <a:ea typeface="Calibri"/>
                <a:cs typeface="Calibri"/>
                <a:sym typeface="Calibri"/>
              </a:defRPr>
            </a:lvl6pPr>
            <a:lvl7pPr marL="2235200" indent="-88900" algn="l" rtl="0">
              <a:lnSpc>
                <a:spcPct val="90000"/>
              </a:lnSpc>
              <a:spcBef>
                <a:spcPts val="400"/>
              </a:spcBef>
              <a:buClr>
                <a:schemeClr val="dk1"/>
              </a:buClr>
              <a:buSzPct val="78571"/>
              <a:buFont typeface="Arial"/>
              <a:buChar char="•"/>
              <a:defRPr sz="1400">
                <a:solidFill>
                  <a:schemeClr val="dk1"/>
                </a:solidFill>
                <a:latin typeface="Calibri"/>
                <a:ea typeface="Calibri"/>
                <a:cs typeface="Calibri"/>
                <a:sym typeface="Calibri"/>
              </a:defRPr>
            </a:lvl7pPr>
            <a:lvl8pPr marL="2578100" indent="-88900" algn="l" rtl="0">
              <a:lnSpc>
                <a:spcPct val="90000"/>
              </a:lnSpc>
              <a:spcBef>
                <a:spcPts val="400"/>
              </a:spcBef>
              <a:buClr>
                <a:schemeClr val="dk1"/>
              </a:buClr>
              <a:buSzPct val="78571"/>
              <a:buFont typeface="Arial"/>
              <a:buChar char="•"/>
              <a:defRPr sz="1400">
                <a:solidFill>
                  <a:schemeClr val="dk1"/>
                </a:solidFill>
                <a:latin typeface="Calibri"/>
                <a:ea typeface="Calibri"/>
                <a:cs typeface="Calibri"/>
                <a:sym typeface="Calibri"/>
              </a:defRPr>
            </a:lvl8pPr>
            <a:lvl9pPr marL="2921000" indent="-88900" algn="l" rtl="0">
              <a:lnSpc>
                <a:spcPct val="90000"/>
              </a:lnSpc>
              <a:spcBef>
                <a:spcPts val="400"/>
              </a:spcBef>
              <a:buClr>
                <a:schemeClr val="dk1"/>
              </a:buClr>
              <a:buSzPct val="78571"/>
              <a:buFont typeface="Arial"/>
              <a:buChar char="•"/>
              <a:defRPr sz="1400">
                <a:solidFill>
                  <a:schemeClr val="dk1"/>
                </a:solidFill>
                <a:latin typeface="Calibri"/>
                <a:ea typeface="Calibri"/>
                <a:cs typeface="Calibri"/>
                <a:sym typeface="Calibri"/>
              </a:defRPr>
            </a:lvl9pPr>
          </a:lstStyle>
          <a:p>
            <a:endParaRPr/>
          </a:p>
        </p:txBody>
      </p:sp>
      <p:sp>
        <p:nvSpPr>
          <p:cNvPr id="76" name="Shape 76"/>
          <p:cNvSpPr txBox="1">
            <a:spLocks noGrp="1"/>
          </p:cNvSpPr>
          <p:nvPr>
            <p:ph type="dt" idx="10"/>
          </p:nvPr>
        </p:nvSpPr>
        <p:spPr>
          <a:xfrm>
            <a:off x="457200" y="4767263"/>
            <a:ext cx="2133599" cy="273900"/>
          </a:xfrm>
          <a:prstGeom prst="rect">
            <a:avLst/>
          </a:prstGeom>
          <a:noFill/>
          <a:ln>
            <a:noFill/>
          </a:ln>
        </p:spPr>
        <p:txBody>
          <a:bodyPr lIns="68575" tIns="68575" rIns="68575" bIns="68575" anchor="t" anchorCtr="0"/>
          <a:lstStyle>
            <a:lvl1pPr marL="0" marR="0" indent="0" algn="l" rtl="0">
              <a:spcBef>
                <a:spcPts val="0"/>
              </a:spcBef>
              <a:buSzPct val="78571"/>
              <a:defRPr sz="1400" b="0" i="0" u="none" strike="noStrike" cap="none" baseline="0">
                <a:solidFill>
                  <a:schemeClr val="dk1"/>
                </a:solidFill>
                <a:latin typeface="Calibri"/>
                <a:ea typeface="Calibri"/>
                <a:cs typeface="Calibri"/>
                <a:sym typeface="Calibri"/>
              </a:defRPr>
            </a:lvl1pPr>
            <a:lvl2pPr marL="342900" marR="0" indent="0" algn="l" rtl="0">
              <a:spcBef>
                <a:spcPts val="0"/>
              </a:spcBef>
              <a:buSzPct val="78571"/>
              <a:defRPr sz="1400" b="0" i="0" u="none" strike="noStrike" cap="none" baseline="0">
                <a:solidFill>
                  <a:schemeClr val="dk1"/>
                </a:solidFill>
                <a:latin typeface="Calibri"/>
                <a:ea typeface="Calibri"/>
                <a:cs typeface="Calibri"/>
                <a:sym typeface="Calibri"/>
              </a:defRPr>
            </a:lvl2pPr>
            <a:lvl3pPr marL="685800" marR="0" indent="0" algn="l" rtl="0">
              <a:spcBef>
                <a:spcPts val="0"/>
              </a:spcBef>
              <a:buSzPct val="78571"/>
              <a:defRPr sz="1400" b="0" i="0" u="none" strike="noStrike" cap="none" baseline="0">
                <a:solidFill>
                  <a:schemeClr val="dk1"/>
                </a:solidFill>
                <a:latin typeface="Calibri"/>
                <a:ea typeface="Calibri"/>
                <a:cs typeface="Calibri"/>
                <a:sym typeface="Calibri"/>
              </a:defRPr>
            </a:lvl3pPr>
            <a:lvl4pPr marL="1028700" marR="0" indent="0" algn="l" rtl="0">
              <a:spcBef>
                <a:spcPts val="0"/>
              </a:spcBef>
              <a:buSzPct val="78571"/>
              <a:defRPr sz="1400" b="0" i="0" u="none" strike="noStrike" cap="none" baseline="0">
                <a:solidFill>
                  <a:schemeClr val="dk1"/>
                </a:solidFill>
                <a:latin typeface="Calibri"/>
                <a:ea typeface="Calibri"/>
                <a:cs typeface="Calibri"/>
                <a:sym typeface="Calibri"/>
              </a:defRPr>
            </a:lvl4pPr>
            <a:lvl5pPr marL="1371600" marR="0" indent="0" algn="l" rtl="0">
              <a:spcBef>
                <a:spcPts val="0"/>
              </a:spcBef>
              <a:buSzPct val="78571"/>
              <a:defRPr sz="1400" b="0" i="0" u="none" strike="noStrike" cap="none" baseline="0">
                <a:solidFill>
                  <a:schemeClr val="dk1"/>
                </a:solidFill>
                <a:latin typeface="Calibri"/>
                <a:ea typeface="Calibri"/>
                <a:cs typeface="Calibri"/>
                <a:sym typeface="Calibri"/>
              </a:defRPr>
            </a:lvl5pPr>
            <a:lvl6pPr marL="1714500" marR="0" indent="0" algn="l" rtl="0">
              <a:spcBef>
                <a:spcPts val="0"/>
              </a:spcBef>
              <a:buSzPct val="78571"/>
              <a:defRPr sz="1400" b="0" i="0" u="none" strike="noStrike" cap="none" baseline="0">
                <a:solidFill>
                  <a:schemeClr val="dk1"/>
                </a:solidFill>
                <a:latin typeface="Calibri"/>
                <a:ea typeface="Calibri"/>
                <a:cs typeface="Calibri"/>
                <a:sym typeface="Calibri"/>
              </a:defRPr>
            </a:lvl6pPr>
            <a:lvl7pPr marL="2057400" marR="0" indent="0" algn="l" rtl="0">
              <a:spcBef>
                <a:spcPts val="0"/>
              </a:spcBef>
              <a:buSzPct val="78571"/>
              <a:defRPr sz="1400" b="0" i="0" u="none" strike="noStrike" cap="none" baseline="0">
                <a:solidFill>
                  <a:schemeClr val="dk1"/>
                </a:solidFill>
                <a:latin typeface="Calibri"/>
                <a:ea typeface="Calibri"/>
                <a:cs typeface="Calibri"/>
                <a:sym typeface="Calibri"/>
              </a:defRPr>
            </a:lvl7pPr>
            <a:lvl8pPr marL="2400300" marR="0" indent="0" algn="l" rtl="0">
              <a:spcBef>
                <a:spcPts val="0"/>
              </a:spcBef>
              <a:buSzPct val="78571"/>
              <a:defRPr sz="1400" b="0" i="0" u="none" strike="noStrike" cap="none" baseline="0">
                <a:solidFill>
                  <a:schemeClr val="dk1"/>
                </a:solidFill>
                <a:latin typeface="Calibri"/>
                <a:ea typeface="Calibri"/>
                <a:cs typeface="Calibri"/>
                <a:sym typeface="Calibri"/>
              </a:defRPr>
            </a:lvl8pPr>
            <a:lvl9pPr marL="2743200" marR="0" indent="0" algn="l" rtl="0">
              <a:spcBef>
                <a:spcPts val="0"/>
              </a:spcBef>
              <a:buSzPct val="78571"/>
              <a:defRPr sz="1400" b="0" i="0" u="none" strike="noStrike" cap="none" baseline="0">
                <a:solidFill>
                  <a:schemeClr val="dk1"/>
                </a:solidFill>
                <a:latin typeface="Calibri"/>
                <a:ea typeface="Calibri"/>
                <a:cs typeface="Calibri"/>
                <a:sym typeface="Calibri"/>
              </a:defRPr>
            </a:lvl9pPr>
          </a:lstStyle>
          <a:p>
            <a:endParaRPr/>
          </a:p>
        </p:txBody>
      </p:sp>
      <p:sp>
        <p:nvSpPr>
          <p:cNvPr id="77" name="Shape 77"/>
          <p:cNvSpPr txBox="1">
            <a:spLocks noGrp="1"/>
          </p:cNvSpPr>
          <p:nvPr>
            <p:ph type="ftr" idx="11"/>
          </p:nvPr>
        </p:nvSpPr>
        <p:spPr>
          <a:xfrm>
            <a:off x="3124200" y="4767263"/>
            <a:ext cx="2895600" cy="273900"/>
          </a:xfrm>
          <a:prstGeom prst="rect">
            <a:avLst/>
          </a:prstGeom>
          <a:noFill/>
          <a:ln>
            <a:noFill/>
          </a:ln>
        </p:spPr>
        <p:txBody>
          <a:bodyPr lIns="68575" tIns="68575" rIns="68575" bIns="68575" anchor="t" anchorCtr="0"/>
          <a:lstStyle>
            <a:lvl1pPr marL="0" marR="0" indent="0" algn="l" rtl="0">
              <a:spcBef>
                <a:spcPts val="0"/>
              </a:spcBef>
              <a:buSzPct val="78571"/>
              <a:defRPr sz="1400" b="0" i="0" u="none" strike="noStrike" cap="none" baseline="0">
                <a:solidFill>
                  <a:schemeClr val="dk1"/>
                </a:solidFill>
                <a:latin typeface="Calibri"/>
                <a:ea typeface="Calibri"/>
                <a:cs typeface="Calibri"/>
                <a:sym typeface="Calibri"/>
              </a:defRPr>
            </a:lvl1pPr>
            <a:lvl2pPr marL="342900" marR="0" indent="0" algn="l" rtl="0">
              <a:spcBef>
                <a:spcPts val="0"/>
              </a:spcBef>
              <a:buSzPct val="78571"/>
              <a:defRPr sz="1400" b="0" i="0" u="none" strike="noStrike" cap="none" baseline="0">
                <a:solidFill>
                  <a:schemeClr val="dk1"/>
                </a:solidFill>
                <a:latin typeface="Calibri"/>
                <a:ea typeface="Calibri"/>
                <a:cs typeface="Calibri"/>
                <a:sym typeface="Calibri"/>
              </a:defRPr>
            </a:lvl2pPr>
            <a:lvl3pPr marL="685800" marR="0" indent="0" algn="l" rtl="0">
              <a:spcBef>
                <a:spcPts val="0"/>
              </a:spcBef>
              <a:buSzPct val="78571"/>
              <a:defRPr sz="1400" b="0" i="0" u="none" strike="noStrike" cap="none" baseline="0">
                <a:solidFill>
                  <a:schemeClr val="dk1"/>
                </a:solidFill>
                <a:latin typeface="Calibri"/>
                <a:ea typeface="Calibri"/>
                <a:cs typeface="Calibri"/>
                <a:sym typeface="Calibri"/>
              </a:defRPr>
            </a:lvl3pPr>
            <a:lvl4pPr marL="1028700" marR="0" indent="0" algn="l" rtl="0">
              <a:spcBef>
                <a:spcPts val="0"/>
              </a:spcBef>
              <a:buSzPct val="78571"/>
              <a:defRPr sz="1400" b="0" i="0" u="none" strike="noStrike" cap="none" baseline="0">
                <a:solidFill>
                  <a:schemeClr val="dk1"/>
                </a:solidFill>
                <a:latin typeface="Calibri"/>
                <a:ea typeface="Calibri"/>
                <a:cs typeface="Calibri"/>
                <a:sym typeface="Calibri"/>
              </a:defRPr>
            </a:lvl4pPr>
            <a:lvl5pPr marL="1371600" marR="0" indent="0" algn="l" rtl="0">
              <a:spcBef>
                <a:spcPts val="0"/>
              </a:spcBef>
              <a:buSzPct val="78571"/>
              <a:defRPr sz="1400" b="0" i="0" u="none" strike="noStrike" cap="none" baseline="0">
                <a:solidFill>
                  <a:schemeClr val="dk1"/>
                </a:solidFill>
                <a:latin typeface="Calibri"/>
                <a:ea typeface="Calibri"/>
                <a:cs typeface="Calibri"/>
                <a:sym typeface="Calibri"/>
              </a:defRPr>
            </a:lvl5pPr>
            <a:lvl6pPr marL="1714500" marR="0" indent="0" algn="l" rtl="0">
              <a:spcBef>
                <a:spcPts val="0"/>
              </a:spcBef>
              <a:buSzPct val="78571"/>
              <a:defRPr sz="1400" b="0" i="0" u="none" strike="noStrike" cap="none" baseline="0">
                <a:solidFill>
                  <a:schemeClr val="dk1"/>
                </a:solidFill>
                <a:latin typeface="Calibri"/>
                <a:ea typeface="Calibri"/>
                <a:cs typeface="Calibri"/>
                <a:sym typeface="Calibri"/>
              </a:defRPr>
            </a:lvl6pPr>
            <a:lvl7pPr marL="2057400" marR="0" indent="0" algn="l" rtl="0">
              <a:spcBef>
                <a:spcPts val="0"/>
              </a:spcBef>
              <a:buSzPct val="78571"/>
              <a:defRPr sz="1400" b="0" i="0" u="none" strike="noStrike" cap="none" baseline="0">
                <a:solidFill>
                  <a:schemeClr val="dk1"/>
                </a:solidFill>
                <a:latin typeface="Calibri"/>
                <a:ea typeface="Calibri"/>
                <a:cs typeface="Calibri"/>
                <a:sym typeface="Calibri"/>
              </a:defRPr>
            </a:lvl7pPr>
            <a:lvl8pPr marL="2400300" marR="0" indent="0" algn="l" rtl="0">
              <a:spcBef>
                <a:spcPts val="0"/>
              </a:spcBef>
              <a:buSzPct val="78571"/>
              <a:defRPr sz="1400" b="0" i="0" u="none" strike="noStrike" cap="none" baseline="0">
                <a:solidFill>
                  <a:schemeClr val="dk1"/>
                </a:solidFill>
                <a:latin typeface="Calibri"/>
                <a:ea typeface="Calibri"/>
                <a:cs typeface="Calibri"/>
                <a:sym typeface="Calibri"/>
              </a:defRPr>
            </a:lvl8pPr>
            <a:lvl9pPr marL="2743200" marR="0" indent="0" algn="l" rtl="0">
              <a:spcBef>
                <a:spcPts val="0"/>
              </a:spcBef>
              <a:buSzPct val="78571"/>
              <a:defRPr sz="1400" b="0" i="0" u="none" strike="noStrike" cap="none" baseline="0">
                <a:solidFill>
                  <a:schemeClr val="dk1"/>
                </a:solidFill>
                <a:latin typeface="Calibri"/>
                <a:ea typeface="Calibri"/>
                <a:cs typeface="Calibri"/>
                <a:sym typeface="Calibri"/>
              </a:defRPr>
            </a:lvl9pPr>
          </a:lstStyle>
          <a:p>
            <a:endParaRPr/>
          </a:p>
        </p:txBody>
      </p:sp>
      <p:sp>
        <p:nvSpPr>
          <p:cNvPr id="78" name="Shape 78"/>
          <p:cNvSpPr txBox="1">
            <a:spLocks noGrp="1"/>
          </p:cNvSpPr>
          <p:nvPr>
            <p:ph type="sldNum" idx="12"/>
          </p:nvPr>
        </p:nvSpPr>
        <p:spPr>
          <a:xfrm>
            <a:off x="6553200" y="4767263"/>
            <a:ext cx="2133599" cy="273900"/>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fld id="{00000000-1234-1234-1234-123412341234}" type="slidenum">
              <a:rPr lang="en" sz="1400" b="0" i="0" u="none" strike="noStrike" cap="none" baseline="0">
                <a:solidFill>
                  <a:schemeClr val="dk1"/>
                </a:solidFill>
                <a:latin typeface="Calibri"/>
                <a:ea typeface="Calibri"/>
                <a:cs typeface="Calibri"/>
                <a:sym typeface="Calibri"/>
              </a:rPr>
              <a:t>‹#›</a:t>
            </a:fld>
            <a:endParaRPr lang="en" sz="1400" b="0" i="0" u="none" strike="noStrike" cap="none" baseline="0">
              <a:solidFill>
                <a:schemeClr val="dk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4593431" y="905827"/>
            <a:ext cx="4543500" cy="4237500"/>
          </a:xfrm>
          <a:prstGeom prst="rect">
            <a:avLst/>
          </a:prstGeom>
          <a:noFill/>
          <a:ln>
            <a:noFill/>
          </a:ln>
        </p:spPr>
        <p:txBody>
          <a:bodyPr lIns="68575" tIns="68575" rIns="68575" bIns="68575" anchor="ctr" anchorCtr="0"/>
          <a:lstStyle>
            <a:lvl1pPr rtl="0">
              <a:spcBef>
                <a:spcPts val="0"/>
              </a:spcBef>
              <a:buSzPct val="40740"/>
              <a:defRPr sz="2700"/>
            </a:lvl1pPr>
            <a:lvl2pPr rtl="0">
              <a:spcBef>
                <a:spcPts val="0"/>
              </a:spcBef>
              <a:buSzPct val="45833"/>
              <a:defRPr sz="2400"/>
            </a:lvl2pPr>
            <a:lvl3pPr rtl="0">
              <a:spcBef>
                <a:spcPts val="0"/>
              </a:spcBef>
              <a:buSzPct val="52380"/>
              <a:defRPr sz="2100"/>
            </a:lvl3pPr>
            <a:lvl4pPr rtl="0">
              <a:spcBef>
                <a:spcPts val="0"/>
              </a:spcBef>
              <a:buSzPct val="61111"/>
              <a:defRPr sz="1800"/>
            </a:lvl4pPr>
            <a:lvl5pPr rtl="0">
              <a:spcBef>
                <a:spcPts val="0"/>
              </a:spcBef>
              <a:buSzPct val="61111"/>
              <a:defRPr sz="1800"/>
            </a:lvl5pPr>
            <a:lvl6pPr rtl="0">
              <a:spcBef>
                <a:spcPts val="0"/>
              </a:spcBef>
              <a:buSzPct val="78571"/>
              <a:defRPr sz="1400">
                <a:solidFill>
                  <a:schemeClr val="dk1"/>
                </a:solidFill>
                <a:latin typeface="Calibri"/>
                <a:ea typeface="Calibri"/>
                <a:cs typeface="Calibri"/>
                <a:sym typeface="Calibri"/>
              </a:defRPr>
            </a:lvl6pPr>
            <a:lvl7pPr rtl="0">
              <a:spcBef>
                <a:spcPts val="0"/>
              </a:spcBef>
              <a:buSzPct val="78571"/>
              <a:defRPr sz="1400">
                <a:solidFill>
                  <a:schemeClr val="dk1"/>
                </a:solidFill>
                <a:latin typeface="Calibri"/>
                <a:ea typeface="Calibri"/>
                <a:cs typeface="Calibri"/>
                <a:sym typeface="Calibri"/>
              </a:defRPr>
            </a:lvl7pPr>
            <a:lvl8pPr rtl="0">
              <a:spcBef>
                <a:spcPts val="0"/>
              </a:spcBef>
              <a:buSzPct val="78571"/>
              <a:defRPr sz="1400">
                <a:solidFill>
                  <a:schemeClr val="dk1"/>
                </a:solidFill>
                <a:latin typeface="Calibri"/>
                <a:ea typeface="Calibri"/>
                <a:cs typeface="Calibri"/>
                <a:sym typeface="Calibri"/>
              </a:defRPr>
            </a:lvl8pPr>
            <a:lvl9pPr rtl="0">
              <a:spcBef>
                <a:spcPts val="0"/>
              </a:spcBef>
              <a:buSzPct val="78571"/>
              <a:defRPr sz="1400">
                <a:solidFill>
                  <a:schemeClr val="dk1"/>
                </a:solidFill>
                <a:latin typeface="Calibri"/>
                <a:ea typeface="Calibri"/>
                <a:cs typeface="Calibri"/>
                <a:sym typeface="Calibri"/>
              </a:defRPr>
            </a:lvl9pPr>
          </a:lstStyle>
          <a:p>
            <a:endParaRPr/>
          </a:p>
        </p:txBody>
      </p:sp>
      <p:sp>
        <p:nvSpPr>
          <p:cNvPr id="81" name="Shape 81"/>
          <p:cNvSpPr txBox="1">
            <a:spLocks noGrp="1"/>
          </p:cNvSpPr>
          <p:nvPr>
            <p:ph type="title"/>
          </p:nvPr>
        </p:nvSpPr>
        <p:spPr>
          <a:xfrm>
            <a:off x="-3748" y="0"/>
            <a:ext cx="7519200" cy="891599"/>
          </a:xfrm>
          <a:prstGeom prst="rect">
            <a:avLst/>
          </a:prstGeom>
          <a:noFill/>
          <a:ln>
            <a:noFill/>
          </a:ln>
        </p:spPr>
        <p:txBody>
          <a:bodyPr lIns="68575" tIns="68575" rIns="68575" bIns="68575" anchor="ctr" anchorCtr="0"/>
          <a:lstStyle>
            <a:lvl1pPr rtl="0">
              <a:spcBef>
                <a:spcPts val="0"/>
              </a:spcBef>
              <a:buSzPct val="40740"/>
              <a:defRPr sz="2700" b="1">
                <a:solidFill>
                  <a:schemeClr val="lt1"/>
                </a:solidFill>
                <a:latin typeface="Calibri"/>
                <a:ea typeface="Calibri"/>
                <a:cs typeface="Calibri"/>
                <a:sym typeface="Calibri"/>
              </a:defRPr>
            </a:lvl1pPr>
            <a:lvl2pPr rtl="0">
              <a:spcBef>
                <a:spcPts val="0"/>
              </a:spcBef>
              <a:buSzPct val="100000"/>
              <a:defRPr sz="1100"/>
            </a:lvl2pPr>
            <a:lvl3pPr rtl="0">
              <a:spcBef>
                <a:spcPts val="0"/>
              </a:spcBef>
              <a:buSzPct val="100000"/>
              <a:defRPr sz="1100"/>
            </a:lvl3pPr>
            <a:lvl4pPr rtl="0">
              <a:spcBef>
                <a:spcPts val="0"/>
              </a:spcBef>
              <a:buSzPct val="100000"/>
              <a:defRPr sz="1100"/>
            </a:lvl4pPr>
            <a:lvl5pPr rtl="0">
              <a:spcBef>
                <a:spcPts val="0"/>
              </a:spcBef>
              <a:buSzPct val="100000"/>
              <a:defRPr sz="1100"/>
            </a:lvl5pPr>
            <a:lvl6pPr rtl="0">
              <a:spcBef>
                <a:spcPts val="0"/>
              </a:spcBef>
              <a:buSzPct val="100000"/>
              <a:defRPr sz="1100"/>
            </a:lvl6pPr>
            <a:lvl7pPr rtl="0">
              <a:spcBef>
                <a:spcPts val="0"/>
              </a:spcBef>
              <a:buSzPct val="100000"/>
              <a:defRPr sz="1100"/>
            </a:lvl7pPr>
            <a:lvl8pPr rtl="0">
              <a:spcBef>
                <a:spcPts val="0"/>
              </a:spcBef>
              <a:buSzPct val="100000"/>
              <a:defRPr sz="1100"/>
            </a:lvl8pPr>
            <a:lvl9pPr rtl="0">
              <a:spcBef>
                <a:spcPts val="0"/>
              </a:spcBef>
              <a:buSzPct val="100000"/>
              <a:defRPr sz="1100"/>
            </a:lvl9pPr>
          </a:lstStyle>
          <a:p>
            <a:endParaRPr/>
          </a:p>
        </p:txBody>
      </p:sp>
      <p:sp>
        <p:nvSpPr>
          <p:cNvPr id="82" name="Shape 82"/>
          <p:cNvSpPr txBox="1">
            <a:spLocks noGrp="1"/>
          </p:cNvSpPr>
          <p:nvPr>
            <p:ph type="body" idx="2"/>
          </p:nvPr>
        </p:nvSpPr>
        <p:spPr>
          <a:xfrm>
            <a:off x="0" y="891540"/>
            <a:ext cx="4543500" cy="4251899"/>
          </a:xfrm>
          <a:prstGeom prst="rect">
            <a:avLst/>
          </a:prstGeom>
          <a:noFill/>
          <a:ln>
            <a:noFill/>
          </a:ln>
        </p:spPr>
        <p:txBody>
          <a:bodyPr lIns="68575" tIns="68575" rIns="68575" bIns="68575" anchor="ctr" anchorCtr="0"/>
          <a:lstStyle>
            <a:lvl1pPr rtl="0">
              <a:spcBef>
                <a:spcPts val="0"/>
              </a:spcBef>
              <a:buSzPct val="40740"/>
              <a:defRPr sz="2700"/>
            </a:lvl1pPr>
            <a:lvl2pPr rtl="0">
              <a:spcBef>
                <a:spcPts val="0"/>
              </a:spcBef>
              <a:buSzPct val="45833"/>
              <a:defRPr sz="2400"/>
            </a:lvl2pPr>
            <a:lvl3pPr rtl="0">
              <a:spcBef>
                <a:spcPts val="0"/>
              </a:spcBef>
              <a:buSzPct val="52380"/>
              <a:defRPr sz="2100"/>
            </a:lvl3pPr>
            <a:lvl4pPr rtl="0">
              <a:spcBef>
                <a:spcPts val="0"/>
              </a:spcBef>
              <a:buSzPct val="61111"/>
              <a:defRPr sz="1800"/>
            </a:lvl4pPr>
            <a:lvl5pPr rtl="0">
              <a:spcBef>
                <a:spcPts val="0"/>
              </a:spcBef>
              <a:buSzPct val="61111"/>
              <a:defRPr sz="1800"/>
            </a:lvl5pPr>
            <a:lvl6pPr rtl="0">
              <a:spcBef>
                <a:spcPts val="0"/>
              </a:spcBef>
              <a:buSzPct val="78571"/>
              <a:defRPr sz="1400">
                <a:solidFill>
                  <a:schemeClr val="dk1"/>
                </a:solidFill>
                <a:latin typeface="Calibri"/>
                <a:ea typeface="Calibri"/>
                <a:cs typeface="Calibri"/>
                <a:sym typeface="Calibri"/>
              </a:defRPr>
            </a:lvl6pPr>
            <a:lvl7pPr rtl="0">
              <a:spcBef>
                <a:spcPts val="0"/>
              </a:spcBef>
              <a:buSzPct val="78571"/>
              <a:defRPr sz="1400">
                <a:solidFill>
                  <a:schemeClr val="dk1"/>
                </a:solidFill>
                <a:latin typeface="Calibri"/>
                <a:ea typeface="Calibri"/>
                <a:cs typeface="Calibri"/>
                <a:sym typeface="Calibri"/>
              </a:defRPr>
            </a:lvl7pPr>
            <a:lvl8pPr rtl="0">
              <a:spcBef>
                <a:spcPts val="0"/>
              </a:spcBef>
              <a:buSzPct val="78571"/>
              <a:defRPr sz="1400">
                <a:solidFill>
                  <a:schemeClr val="dk1"/>
                </a:solidFill>
                <a:latin typeface="Calibri"/>
                <a:ea typeface="Calibri"/>
                <a:cs typeface="Calibri"/>
                <a:sym typeface="Calibri"/>
              </a:defRPr>
            </a:lvl8pPr>
            <a:lvl9pPr rtl="0">
              <a:spcBef>
                <a:spcPts val="0"/>
              </a:spcBef>
              <a:buSzPct val="78571"/>
              <a:defRPr sz="14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1143000" y="841772"/>
            <a:ext cx="6858000" cy="1790699"/>
          </a:xfrm>
          <a:prstGeom prst="rect">
            <a:avLst/>
          </a:prstGeom>
          <a:noFill/>
          <a:ln>
            <a:noFill/>
          </a:ln>
        </p:spPr>
        <p:txBody>
          <a:bodyPr lIns="68575" tIns="68575" rIns="68575" bIns="68575" anchor="b" anchorCtr="0"/>
          <a:lstStyle>
            <a:lvl1pPr marL="0" marR="0" indent="0" algn="ctr" rtl="0">
              <a:lnSpc>
                <a:spcPct val="90000"/>
              </a:lnSpc>
              <a:spcBef>
                <a:spcPts val="0"/>
              </a:spcBef>
              <a:buClr>
                <a:schemeClr val="dk1"/>
              </a:buClr>
              <a:buSzPct val="25000"/>
              <a:buFont typeface="Calibri"/>
              <a:buNone/>
              <a:defRPr sz="4500" b="0" i="0" u="none" strike="noStrike" cap="none" baseline="0">
                <a:solidFill>
                  <a:schemeClr val="dk1"/>
                </a:solidFill>
                <a:latin typeface="Calibri"/>
                <a:ea typeface="Calibri"/>
                <a:cs typeface="Calibri"/>
                <a:sym typeface="Calibri"/>
              </a:defRPr>
            </a:lvl1pPr>
            <a:lvl2pPr marL="0" marR="0" indent="0" algn="l" rtl="0">
              <a:spcBef>
                <a:spcPts val="0"/>
              </a:spcBef>
              <a:buSzPct val="100000"/>
              <a:defRPr sz="1100"/>
            </a:lvl2pPr>
            <a:lvl3pPr marL="0" marR="0" indent="0" algn="l" rtl="0">
              <a:spcBef>
                <a:spcPts val="0"/>
              </a:spcBef>
              <a:buSzPct val="100000"/>
              <a:defRPr sz="1100"/>
            </a:lvl3pPr>
            <a:lvl4pPr marL="0" marR="0" indent="0" algn="l" rtl="0">
              <a:spcBef>
                <a:spcPts val="0"/>
              </a:spcBef>
              <a:buSzPct val="100000"/>
              <a:defRPr sz="1100"/>
            </a:lvl4pPr>
            <a:lvl5pPr marL="0" marR="0" indent="0" algn="l" rtl="0">
              <a:spcBef>
                <a:spcPts val="0"/>
              </a:spcBef>
              <a:buSzPct val="100000"/>
              <a:defRPr sz="1100"/>
            </a:lvl5pPr>
            <a:lvl6pPr marL="0" marR="0" indent="0" algn="l" rtl="0">
              <a:spcBef>
                <a:spcPts val="0"/>
              </a:spcBef>
              <a:buSzPct val="100000"/>
              <a:defRPr sz="1100"/>
            </a:lvl6pPr>
            <a:lvl7pPr marL="0" marR="0" indent="0" algn="l" rtl="0">
              <a:spcBef>
                <a:spcPts val="0"/>
              </a:spcBef>
              <a:buSzPct val="100000"/>
              <a:defRPr sz="1100"/>
            </a:lvl7pPr>
            <a:lvl8pPr marL="0" marR="0" indent="0" algn="l" rtl="0">
              <a:spcBef>
                <a:spcPts val="0"/>
              </a:spcBef>
              <a:buSzPct val="100000"/>
              <a:defRPr sz="1100"/>
            </a:lvl8pPr>
            <a:lvl9pPr marL="0" marR="0" indent="0" algn="l" rtl="0">
              <a:spcBef>
                <a:spcPts val="0"/>
              </a:spcBef>
              <a:buSzPct val="100000"/>
              <a:defRPr sz="1100"/>
            </a:lvl9pPr>
          </a:lstStyle>
          <a:p>
            <a:endParaRPr/>
          </a:p>
        </p:txBody>
      </p:sp>
      <p:sp>
        <p:nvSpPr>
          <p:cNvPr id="85" name="Shape 85"/>
          <p:cNvSpPr txBox="1">
            <a:spLocks noGrp="1"/>
          </p:cNvSpPr>
          <p:nvPr>
            <p:ph type="subTitle" idx="1"/>
          </p:nvPr>
        </p:nvSpPr>
        <p:spPr>
          <a:xfrm>
            <a:off x="1143000" y="2701528"/>
            <a:ext cx="6858000" cy="1241699"/>
          </a:xfrm>
          <a:prstGeom prst="rect">
            <a:avLst/>
          </a:prstGeom>
          <a:noFill/>
          <a:ln>
            <a:noFill/>
          </a:ln>
        </p:spPr>
        <p:txBody>
          <a:bodyPr lIns="68575" tIns="68575" rIns="68575" bIns="68575" anchor="t" anchorCtr="0"/>
          <a:lstStyle>
            <a:lvl1pPr marL="0" marR="0" indent="0" algn="ctr" rtl="0">
              <a:lnSpc>
                <a:spcPct val="90000"/>
              </a:lnSpc>
              <a:spcBef>
                <a:spcPts val="800"/>
              </a:spcBef>
              <a:buClr>
                <a:schemeClr val="dk1"/>
              </a:buClr>
              <a:buSzPct val="61111"/>
              <a:buFont typeface="Arial"/>
              <a:buNone/>
              <a:defRPr sz="1800" b="0" i="0" u="none" strike="noStrike" cap="none" baseline="0">
                <a:solidFill>
                  <a:schemeClr val="dk1"/>
                </a:solidFill>
                <a:latin typeface="Calibri"/>
                <a:ea typeface="Calibri"/>
                <a:cs typeface="Calibri"/>
                <a:sym typeface="Calibri"/>
              </a:defRPr>
            </a:lvl1pPr>
            <a:lvl2pPr marL="342900" marR="0" indent="0" algn="ctr" rtl="0">
              <a:lnSpc>
                <a:spcPct val="90000"/>
              </a:lnSpc>
              <a:spcBef>
                <a:spcPts val="400"/>
              </a:spcBef>
              <a:buClr>
                <a:schemeClr val="dk1"/>
              </a:buClr>
              <a:buSzPct val="73333"/>
              <a:buFont typeface="Arial"/>
              <a:buNone/>
              <a:defRPr sz="1500" b="0" i="0" u="none" strike="noStrike" cap="none" baseline="0">
                <a:solidFill>
                  <a:schemeClr val="dk1"/>
                </a:solidFill>
                <a:latin typeface="Calibri"/>
                <a:ea typeface="Calibri"/>
                <a:cs typeface="Calibri"/>
                <a:sym typeface="Calibri"/>
              </a:defRPr>
            </a:lvl2pPr>
            <a:lvl3pPr marL="685800" marR="0" indent="0" algn="ctr" rtl="0">
              <a:lnSpc>
                <a:spcPct val="90000"/>
              </a:lnSpc>
              <a:spcBef>
                <a:spcPts val="400"/>
              </a:spcBef>
              <a:buClr>
                <a:schemeClr val="dk1"/>
              </a:buClr>
              <a:buSzPct val="78571"/>
              <a:buFont typeface="Arial"/>
              <a:buNone/>
              <a:defRPr sz="1400" b="0" i="0" u="none" strike="noStrike" cap="none" baseline="0">
                <a:solidFill>
                  <a:schemeClr val="dk1"/>
                </a:solidFill>
                <a:latin typeface="Calibri"/>
                <a:ea typeface="Calibri"/>
                <a:cs typeface="Calibri"/>
                <a:sym typeface="Calibri"/>
              </a:defRPr>
            </a:lvl3pPr>
            <a:lvl4pPr marL="1028700" marR="0" indent="0" algn="ctr" rtl="0">
              <a:lnSpc>
                <a:spcPct val="90000"/>
              </a:lnSpc>
              <a:spcBef>
                <a:spcPts val="400"/>
              </a:spcBef>
              <a:buClr>
                <a:schemeClr val="dk1"/>
              </a:buClr>
              <a:buSzPct val="91666"/>
              <a:buFont typeface="Arial"/>
              <a:buNone/>
              <a:defRPr sz="1200" b="0" i="0" u="none" strike="noStrike" cap="none" baseline="0">
                <a:solidFill>
                  <a:schemeClr val="dk1"/>
                </a:solidFill>
                <a:latin typeface="Calibri"/>
                <a:ea typeface="Calibri"/>
                <a:cs typeface="Calibri"/>
                <a:sym typeface="Calibri"/>
              </a:defRPr>
            </a:lvl4pPr>
            <a:lvl5pPr marL="1371600" marR="0" indent="0" algn="ctr" rtl="0">
              <a:lnSpc>
                <a:spcPct val="90000"/>
              </a:lnSpc>
              <a:spcBef>
                <a:spcPts val="400"/>
              </a:spcBef>
              <a:buClr>
                <a:schemeClr val="dk1"/>
              </a:buClr>
              <a:buSzPct val="91666"/>
              <a:buFont typeface="Arial"/>
              <a:buNone/>
              <a:defRPr sz="1200" b="0" i="0" u="none" strike="noStrike" cap="none" baseline="0">
                <a:solidFill>
                  <a:schemeClr val="dk1"/>
                </a:solidFill>
                <a:latin typeface="Calibri"/>
                <a:ea typeface="Calibri"/>
                <a:cs typeface="Calibri"/>
                <a:sym typeface="Calibri"/>
              </a:defRPr>
            </a:lvl5pPr>
            <a:lvl6pPr marL="1714500" marR="0" indent="0" algn="ctr" rtl="0">
              <a:lnSpc>
                <a:spcPct val="90000"/>
              </a:lnSpc>
              <a:spcBef>
                <a:spcPts val="400"/>
              </a:spcBef>
              <a:buClr>
                <a:schemeClr val="dk1"/>
              </a:buClr>
              <a:buSzPct val="91666"/>
              <a:buFont typeface="Arial"/>
              <a:buNone/>
              <a:defRPr sz="1200" b="0" i="0" u="none" strike="noStrike" cap="none" baseline="0">
                <a:solidFill>
                  <a:schemeClr val="dk1"/>
                </a:solidFill>
                <a:latin typeface="Calibri"/>
                <a:ea typeface="Calibri"/>
                <a:cs typeface="Calibri"/>
                <a:sym typeface="Calibri"/>
              </a:defRPr>
            </a:lvl6pPr>
            <a:lvl7pPr marL="2057400" marR="0" indent="0" algn="ctr" rtl="0">
              <a:lnSpc>
                <a:spcPct val="90000"/>
              </a:lnSpc>
              <a:spcBef>
                <a:spcPts val="400"/>
              </a:spcBef>
              <a:buClr>
                <a:schemeClr val="dk1"/>
              </a:buClr>
              <a:buSzPct val="91666"/>
              <a:buFont typeface="Arial"/>
              <a:buNone/>
              <a:defRPr sz="1200" b="0" i="0" u="none" strike="noStrike" cap="none" baseline="0">
                <a:solidFill>
                  <a:schemeClr val="dk1"/>
                </a:solidFill>
                <a:latin typeface="Calibri"/>
                <a:ea typeface="Calibri"/>
                <a:cs typeface="Calibri"/>
                <a:sym typeface="Calibri"/>
              </a:defRPr>
            </a:lvl7pPr>
            <a:lvl8pPr marL="2400300" marR="0" indent="0" algn="ctr" rtl="0">
              <a:lnSpc>
                <a:spcPct val="90000"/>
              </a:lnSpc>
              <a:spcBef>
                <a:spcPts val="400"/>
              </a:spcBef>
              <a:buClr>
                <a:schemeClr val="dk1"/>
              </a:buClr>
              <a:buSzPct val="91666"/>
              <a:buFont typeface="Arial"/>
              <a:buNone/>
              <a:defRPr sz="1200" b="0" i="0" u="none" strike="noStrike" cap="none" baseline="0">
                <a:solidFill>
                  <a:schemeClr val="dk1"/>
                </a:solidFill>
                <a:latin typeface="Calibri"/>
                <a:ea typeface="Calibri"/>
                <a:cs typeface="Calibri"/>
                <a:sym typeface="Calibri"/>
              </a:defRPr>
            </a:lvl8pPr>
            <a:lvl9pPr marL="2743200" marR="0" indent="0" algn="ctr" rtl="0">
              <a:lnSpc>
                <a:spcPct val="90000"/>
              </a:lnSpc>
              <a:spcBef>
                <a:spcPts val="400"/>
              </a:spcBef>
              <a:buClr>
                <a:schemeClr val="dk1"/>
              </a:buClr>
              <a:buSzPct val="91666"/>
              <a:buFont typeface="Arial"/>
              <a:buNone/>
              <a:defRPr sz="1200" b="0" i="0" u="none" strike="noStrike" cap="none" baseline="0">
                <a:solidFill>
                  <a:schemeClr val="dk1"/>
                </a:solidFill>
                <a:latin typeface="Calibri"/>
                <a:ea typeface="Calibri"/>
                <a:cs typeface="Calibri"/>
                <a:sym typeface="Calibri"/>
              </a:defRPr>
            </a:lvl9pPr>
          </a:lstStyle>
          <a:p>
            <a:endParaRPr/>
          </a:p>
        </p:txBody>
      </p:sp>
      <p:sp>
        <p:nvSpPr>
          <p:cNvPr id="86" name="Shape 86"/>
          <p:cNvSpPr txBox="1">
            <a:spLocks noGrp="1"/>
          </p:cNvSpPr>
          <p:nvPr>
            <p:ph type="dt" idx="10"/>
          </p:nvPr>
        </p:nvSpPr>
        <p:spPr>
          <a:xfrm>
            <a:off x="628650" y="4767262"/>
            <a:ext cx="2057400" cy="273900"/>
          </a:xfrm>
          <a:prstGeom prst="rect">
            <a:avLst/>
          </a:prstGeom>
          <a:noFill/>
          <a:ln>
            <a:noFill/>
          </a:ln>
        </p:spPr>
        <p:txBody>
          <a:bodyPr lIns="68575" tIns="68575" rIns="68575" bIns="68575" anchor="t" anchorCtr="0"/>
          <a:lstStyle>
            <a:lvl1pPr marL="0" marR="0" indent="0" algn="l" rtl="0">
              <a:spcBef>
                <a:spcPts val="0"/>
              </a:spcBef>
              <a:buSzPct val="78571"/>
              <a:defRPr sz="1400" b="0" i="0" u="none" strike="noStrike" cap="none" baseline="0">
                <a:solidFill>
                  <a:schemeClr val="dk1"/>
                </a:solidFill>
                <a:latin typeface="Calibri"/>
                <a:ea typeface="Calibri"/>
                <a:cs typeface="Calibri"/>
                <a:sym typeface="Calibri"/>
              </a:defRPr>
            </a:lvl1pPr>
            <a:lvl2pPr marL="342900" marR="0" indent="0" algn="l" rtl="0">
              <a:spcBef>
                <a:spcPts val="0"/>
              </a:spcBef>
              <a:buSzPct val="78571"/>
              <a:defRPr sz="1400" b="0" i="0" u="none" strike="noStrike" cap="none" baseline="0">
                <a:solidFill>
                  <a:schemeClr val="dk1"/>
                </a:solidFill>
                <a:latin typeface="Calibri"/>
                <a:ea typeface="Calibri"/>
                <a:cs typeface="Calibri"/>
                <a:sym typeface="Calibri"/>
              </a:defRPr>
            </a:lvl2pPr>
            <a:lvl3pPr marL="685800" marR="0" indent="0" algn="l" rtl="0">
              <a:spcBef>
                <a:spcPts val="0"/>
              </a:spcBef>
              <a:buSzPct val="78571"/>
              <a:defRPr sz="1400" b="0" i="0" u="none" strike="noStrike" cap="none" baseline="0">
                <a:solidFill>
                  <a:schemeClr val="dk1"/>
                </a:solidFill>
                <a:latin typeface="Calibri"/>
                <a:ea typeface="Calibri"/>
                <a:cs typeface="Calibri"/>
                <a:sym typeface="Calibri"/>
              </a:defRPr>
            </a:lvl3pPr>
            <a:lvl4pPr marL="1028700" marR="0" indent="0" algn="l" rtl="0">
              <a:spcBef>
                <a:spcPts val="0"/>
              </a:spcBef>
              <a:buSzPct val="78571"/>
              <a:defRPr sz="1400" b="0" i="0" u="none" strike="noStrike" cap="none" baseline="0">
                <a:solidFill>
                  <a:schemeClr val="dk1"/>
                </a:solidFill>
                <a:latin typeface="Calibri"/>
                <a:ea typeface="Calibri"/>
                <a:cs typeface="Calibri"/>
                <a:sym typeface="Calibri"/>
              </a:defRPr>
            </a:lvl4pPr>
            <a:lvl5pPr marL="1371600" marR="0" indent="0" algn="l" rtl="0">
              <a:spcBef>
                <a:spcPts val="0"/>
              </a:spcBef>
              <a:buSzPct val="78571"/>
              <a:defRPr sz="1400" b="0" i="0" u="none" strike="noStrike" cap="none" baseline="0">
                <a:solidFill>
                  <a:schemeClr val="dk1"/>
                </a:solidFill>
                <a:latin typeface="Calibri"/>
                <a:ea typeface="Calibri"/>
                <a:cs typeface="Calibri"/>
                <a:sym typeface="Calibri"/>
              </a:defRPr>
            </a:lvl5pPr>
            <a:lvl6pPr marL="1714500" marR="0" indent="0" algn="l" rtl="0">
              <a:spcBef>
                <a:spcPts val="0"/>
              </a:spcBef>
              <a:buSzPct val="78571"/>
              <a:defRPr sz="1400" b="0" i="0" u="none" strike="noStrike" cap="none" baseline="0">
                <a:solidFill>
                  <a:schemeClr val="dk1"/>
                </a:solidFill>
                <a:latin typeface="Calibri"/>
                <a:ea typeface="Calibri"/>
                <a:cs typeface="Calibri"/>
                <a:sym typeface="Calibri"/>
              </a:defRPr>
            </a:lvl6pPr>
            <a:lvl7pPr marL="2057400" marR="0" indent="0" algn="l" rtl="0">
              <a:spcBef>
                <a:spcPts val="0"/>
              </a:spcBef>
              <a:buSzPct val="78571"/>
              <a:defRPr sz="1400" b="0" i="0" u="none" strike="noStrike" cap="none" baseline="0">
                <a:solidFill>
                  <a:schemeClr val="dk1"/>
                </a:solidFill>
                <a:latin typeface="Calibri"/>
                <a:ea typeface="Calibri"/>
                <a:cs typeface="Calibri"/>
                <a:sym typeface="Calibri"/>
              </a:defRPr>
            </a:lvl7pPr>
            <a:lvl8pPr marL="2400300" marR="0" indent="0" algn="l" rtl="0">
              <a:spcBef>
                <a:spcPts val="0"/>
              </a:spcBef>
              <a:buSzPct val="78571"/>
              <a:defRPr sz="1400" b="0" i="0" u="none" strike="noStrike" cap="none" baseline="0">
                <a:solidFill>
                  <a:schemeClr val="dk1"/>
                </a:solidFill>
                <a:latin typeface="Calibri"/>
                <a:ea typeface="Calibri"/>
                <a:cs typeface="Calibri"/>
                <a:sym typeface="Calibri"/>
              </a:defRPr>
            </a:lvl8pPr>
            <a:lvl9pPr marL="2743200" marR="0" indent="0" algn="l" rtl="0">
              <a:spcBef>
                <a:spcPts val="0"/>
              </a:spcBef>
              <a:buSzPct val="78571"/>
              <a:defRPr sz="1400" b="0" i="0" u="none" strike="noStrike" cap="none" baseline="0">
                <a:solidFill>
                  <a:schemeClr val="dk1"/>
                </a:solidFill>
                <a:latin typeface="Calibri"/>
                <a:ea typeface="Calibri"/>
                <a:cs typeface="Calibri"/>
                <a:sym typeface="Calibri"/>
              </a:defRPr>
            </a:lvl9pPr>
          </a:lstStyle>
          <a:p>
            <a:endParaRPr/>
          </a:p>
        </p:txBody>
      </p:sp>
      <p:sp>
        <p:nvSpPr>
          <p:cNvPr id="87" name="Shape 87"/>
          <p:cNvSpPr txBox="1">
            <a:spLocks noGrp="1"/>
          </p:cNvSpPr>
          <p:nvPr>
            <p:ph type="ftr" idx="11"/>
          </p:nvPr>
        </p:nvSpPr>
        <p:spPr>
          <a:xfrm>
            <a:off x="3028950" y="4767262"/>
            <a:ext cx="3086099" cy="273900"/>
          </a:xfrm>
          <a:prstGeom prst="rect">
            <a:avLst/>
          </a:prstGeom>
          <a:noFill/>
          <a:ln>
            <a:noFill/>
          </a:ln>
        </p:spPr>
        <p:txBody>
          <a:bodyPr lIns="68575" tIns="68575" rIns="68575" bIns="68575" anchor="t" anchorCtr="0"/>
          <a:lstStyle>
            <a:lvl1pPr marL="0" marR="0" indent="0" algn="l" rtl="0">
              <a:spcBef>
                <a:spcPts val="0"/>
              </a:spcBef>
              <a:buSzPct val="78571"/>
              <a:defRPr sz="1400" b="0" i="0" u="none" strike="noStrike" cap="none" baseline="0">
                <a:solidFill>
                  <a:schemeClr val="dk1"/>
                </a:solidFill>
                <a:latin typeface="Calibri"/>
                <a:ea typeface="Calibri"/>
                <a:cs typeface="Calibri"/>
                <a:sym typeface="Calibri"/>
              </a:defRPr>
            </a:lvl1pPr>
            <a:lvl2pPr marL="342900" marR="0" indent="0" algn="l" rtl="0">
              <a:spcBef>
                <a:spcPts val="0"/>
              </a:spcBef>
              <a:buSzPct val="78571"/>
              <a:defRPr sz="1400" b="0" i="0" u="none" strike="noStrike" cap="none" baseline="0">
                <a:solidFill>
                  <a:schemeClr val="dk1"/>
                </a:solidFill>
                <a:latin typeface="Calibri"/>
                <a:ea typeface="Calibri"/>
                <a:cs typeface="Calibri"/>
                <a:sym typeface="Calibri"/>
              </a:defRPr>
            </a:lvl2pPr>
            <a:lvl3pPr marL="685800" marR="0" indent="0" algn="l" rtl="0">
              <a:spcBef>
                <a:spcPts val="0"/>
              </a:spcBef>
              <a:buSzPct val="78571"/>
              <a:defRPr sz="1400" b="0" i="0" u="none" strike="noStrike" cap="none" baseline="0">
                <a:solidFill>
                  <a:schemeClr val="dk1"/>
                </a:solidFill>
                <a:latin typeface="Calibri"/>
                <a:ea typeface="Calibri"/>
                <a:cs typeface="Calibri"/>
                <a:sym typeface="Calibri"/>
              </a:defRPr>
            </a:lvl3pPr>
            <a:lvl4pPr marL="1028700" marR="0" indent="0" algn="l" rtl="0">
              <a:spcBef>
                <a:spcPts val="0"/>
              </a:spcBef>
              <a:buSzPct val="78571"/>
              <a:defRPr sz="1400" b="0" i="0" u="none" strike="noStrike" cap="none" baseline="0">
                <a:solidFill>
                  <a:schemeClr val="dk1"/>
                </a:solidFill>
                <a:latin typeface="Calibri"/>
                <a:ea typeface="Calibri"/>
                <a:cs typeface="Calibri"/>
                <a:sym typeface="Calibri"/>
              </a:defRPr>
            </a:lvl4pPr>
            <a:lvl5pPr marL="1371600" marR="0" indent="0" algn="l" rtl="0">
              <a:spcBef>
                <a:spcPts val="0"/>
              </a:spcBef>
              <a:buSzPct val="78571"/>
              <a:defRPr sz="1400" b="0" i="0" u="none" strike="noStrike" cap="none" baseline="0">
                <a:solidFill>
                  <a:schemeClr val="dk1"/>
                </a:solidFill>
                <a:latin typeface="Calibri"/>
                <a:ea typeface="Calibri"/>
                <a:cs typeface="Calibri"/>
                <a:sym typeface="Calibri"/>
              </a:defRPr>
            </a:lvl5pPr>
            <a:lvl6pPr marL="1714500" marR="0" indent="0" algn="l" rtl="0">
              <a:spcBef>
                <a:spcPts val="0"/>
              </a:spcBef>
              <a:buSzPct val="78571"/>
              <a:defRPr sz="1400" b="0" i="0" u="none" strike="noStrike" cap="none" baseline="0">
                <a:solidFill>
                  <a:schemeClr val="dk1"/>
                </a:solidFill>
                <a:latin typeface="Calibri"/>
                <a:ea typeface="Calibri"/>
                <a:cs typeface="Calibri"/>
                <a:sym typeface="Calibri"/>
              </a:defRPr>
            </a:lvl6pPr>
            <a:lvl7pPr marL="2057400" marR="0" indent="0" algn="l" rtl="0">
              <a:spcBef>
                <a:spcPts val="0"/>
              </a:spcBef>
              <a:buSzPct val="78571"/>
              <a:defRPr sz="1400" b="0" i="0" u="none" strike="noStrike" cap="none" baseline="0">
                <a:solidFill>
                  <a:schemeClr val="dk1"/>
                </a:solidFill>
                <a:latin typeface="Calibri"/>
                <a:ea typeface="Calibri"/>
                <a:cs typeface="Calibri"/>
                <a:sym typeface="Calibri"/>
              </a:defRPr>
            </a:lvl7pPr>
            <a:lvl8pPr marL="2400300" marR="0" indent="0" algn="l" rtl="0">
              <a:spcBef>
                <a:spcPts val="0"/>
              </a:spcBef>
              <a:buSzPct val="78571"/>
              <a:defRPr sz="1400" b="0" i="0" u="none" strike="noStrike" cap="none" baseline="0">
                <a:solidFill>
                  <a:schemeClr val="dk1"/>
                </a:solidFill>
                <a:latin typeface="Calibri"/>
                <a:ea typeface="Calibri"/>
                <a:cs typeface="Calibri"/>
                <a:sym typeface="Calibri"/>
              </a:defRPr>
            </a:lvl8pPr>
            <a:lvl9pPr marL="2743200" marR="0" indent="0" algn="l" rtl="0">
              <a:spcBef>
                <a:spcPts val="0"/>
              </a:spcBef>
              <a:buSzPct val="78571"/>
              <a:defRPr sz="1400" b="0" i="0" u="none" strike="noStrike" cap="none" baseline="0">
                <a:solidFill>
                  <a:schemeClr val="dk1"/>
                </a:solidFill>
                <a:latin typeface="Calibri"/>
                <a:ea typeface="Calibri"/>
                <a:cs typeface="Calibri"/>
                <a:sym typeface="Calibri"/>
              </a:defRPr>
            </a:lvl9pPr>
          </a:lstStyle>
          <a:p>
            <a:endParaRPr/>
          </a:p>
        </p:txBody>
      </p:sp>
      <p:sp>
        <p:nvSpPr>
          <p:cNvPr id="88" name="Shape 88"/>
          <p:cNvSpPr txBox="1">
            <a:spLocks noGrp="1"/>
          </p:cNvSpPr>
          <p:nvPr>
            <p:ph type="sldNum" idx="12"/>
          </p:nvPr>
        </p:nvSpPr>
        <p:spPr>
          <a:xfrm>
            <a:off x="6457950" y="4767262"/>
            <a:ext cx="2057400" cy="273900"/>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fld id="{00000000-1234-1234-1234-123412341234}" type="slidenum">
              <a:rPr lang="en" sz="1400" b="0" i="0" u="none" strike="noStrike" cap="none" baseline="0">
                <a:solidFill>
                  <a:schemeClr val="dk1"/>
                </a:solidFill>
                <a:latin typeface="Calibri"/>
                <a:ea typeface="Calibri"/>
                <a:cs typeface="Calibri"/>
                <a:sym typeface="Calibri"/>
              </a:rPr>
              <a:t>‹#›</a:t>
            </a:fld>
            <a:endParaRPr lang="en" sz="1400" b="0" i="0" u="none" strike="noStrike" cap="none" baseline="0">
              <a:solidFill>
                <a:schemeClr val="dk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8_Custom Layout">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0" y="2125980"/>
            <a:ext cx="9138000" cy="891599"/>
          </a:xfrm>
          <a:prstGeom prst="rect">
            <a:avLst/>
          </a:prstGeom>
          <a:noFill/>
          <a:ln>
            <a:noFill/>
          </a:ln>
        </p:spPr>
        <p:txBody>
          <a:bodyPr lIns="68575" tIns="68575" rIns="68575" bIns="68575" anchor="ctr" anchorCtr="0"/>
          <a:lstStyle>
            <a:lvl1pPr algn="ctr" rtl="0">
              <a:spcBef>
                <a:spcPts val="0"/>
              </a:spcBef>
              <a:buSzPct val="25000"/>
              <a:defRPr sz="4500" b="1">
                <a:solidFill>
                  <a:schemeClr val="lt1"/>
                </a:solidFill>
                <a:latin typeface="Calibri"/>
                <a:ea typeface="Calibri"/>
                <a:cs typeface="Calibri"/>
                <a:sym typeface="Calibri"/>
              </a:defRPr>
            </a:lvl1pPr>
            <a:lvl2pPr rtl="0">
              <a:spcBef>
                <a:spcPts val="0"/>
              </a:spcBef>
              <a:buSzPct val="100000"/>
              <a:defRPr sz="1100"/>
            </a:lvl2pPr>
            <a:lvl3pPr rtl="0">
              <a:spcBef>
                <a:spcPts val="0"/>
              </a:spcBef>
              <a:buSzPct val="100000"/>
              <a:defRPr sz="1100"/>
            </a:lvl3pPr>
            <a:lvl4pPr rtl="0">
              <a:spcBef>
                <a:spcPts val="0"/>
              </a:spcBef>
              <a:buSzPct val="100000"/>
              <a:defRPr sz="1100"/>
            </a:lvl4pPr>
            <a:lvl5pPr rtl="0">
              <a:spcBef>
                <a:spcPts val="0"/>
              </a:spcBef>
              <a:buSzPct val="100000"/>
              <a:defRPr sz="1100"/>
            </a:lvl5pPr>
            <a:lvl6pPr rtl="0">
              <a:spcBef>
                <a:spcPts val="0"/>
              </a:spcBef>
              <a:buSzPct val="100000"/>
              <a:defRPr sz="1100"/>
            </a:lvl6pPr>
            <a:lvl7pPr rtl="0">
              <a:spcBef>
                <a:spcPts val="0"/>
              </a:spcBef>
              <a:buSzPct val="100000"/>
              <a:defRPr sz="1100"/>
            </a:lvl7pPr>
            <a:lvl8pPr rtl="0">
              <a:spcBef>
                <a:spcPts val="0"/>
              </a:spcBef>
              <a:buSzPct val="100000"/>
              <a:defRPr sz="1100"/>
            </a:lvl8pPr>
            <a:lvl9pPr rtl="0">
              <a:spcBef>
                <a:spcPts val="0"/>
              </a:spcBef>
              <a:buSzPct val="100000"/>
              <a:defRPr sz="1100"/>
            </a:lvl9pPr>
          </a:lstStyle>
          <a:p>
            <a:endParaRPr/>
          </a:p>
        </p:txBody>
      </p:sp>
      <p:sp>
        <p:nvSpPr>
          <p:cNvPr id="91" name="Shape 91"/>
          <p:cNvSpPr txBox="1">
            <a:spLocks noGrp="1"/>
          </p:cNvSpPr>
          <p:nvPr>
            <p:ph type="sldNum" idx="12"/>
          </p:nvPr>
        </p:nvSpPr>
        <p:spPr>
          <a:xfrm>
            <a:off x="7086600" y="4857750"/>
            <a:ext cx="2057400" cy="273900"/>
          </a:xfrm>
          <a:prstGeom prst="rect">
            <a:avLst/>
          </a:prstGeom>
          <a:noFill/>
          <a:ln>
            <a:noFill/>
          </a:ln>
        </p:spPr>
        <p:txBody>
          <a:bodyPr lIns="68575" tIns="34275" rIns="68575" bIns="34275" anchor="t" anchorCtr="0">
            <a:noAutofit/>
          </a:bodyPr>
          <a:lstStyle/>
          <a:p>
            <a:pPr marL="0" marR="0" lvl="0" indent="0" algn="r" rtl="0">
              <a:spcBef>
                <a:spcPts val="0"/>
              </a:spcBef>
              <a:buSzPct val="25000"/>
              <a:buNone/>
            </a:pPr>
            <a:fld id="{00000000-1234-1234-1234-123412341234}" type="slidenum">
              <a:rPr lang="en" sz="1400" b="0" i="0" u="none" strike="noStrike" cap="none" baseline="0">
                <a:solidFill>
                  <a:schemeClr val="dk1"/>
                </a:solidFill>
                <a:latin typeface="Calibri"/>
                <a:ea typeface="Calibri"/>
                <a:cs typeface="Calibri"/>
                <a:sym typeface="Calibri"/>
              </a:rPr>
              <a:t>‹#›</a:t>
            </a:fld>
            <a:endParaRPr lang="en" sz="1400" b="0" i="0" u="none" strike="noStrike" cap="none" baseline="0">
              <a:solidFill>
                <a:schemeClr val="dk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7_Custom Layout">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457201" y="1314450"/>
            <a:ext cx="8381999" cy="2857499"/>
          </a:xfrm>
          <a:prstGeom prst="rect">
            <a:avLst/>
          </a:prstGeom>
          <a:noFill/>
          <a:ln>
            <a:noFill/>
          </a:ln>
        </p:spPr>
        <p:txBody>
          <a:bodyPr lIns="68575" tIns="68575" rIns="68575" bIns="68575" anchor="t" anchorCtr="0"/>
          <a:lstStyle>
            <a:lvl1pPr marL="177800" indent="-38100" algn="l" rtl="0">
              <a:lnSpc>
                <a:spcPct val="90000"/>
              </a:lnSpc>
              <a:spcBef>
                <a:spcPts val="800"/>
              </a:spcBef>
              <a:buClr>
                <a:schemeClr val="dk1"/>
              </a:buClr>
              <a:buSzPct val="52380"/>
              <a:buFont typeface="Arial"/>
              <a:buChar char="•"/>
              <a:defRPr sz="2100">
                <a:solidFill>
                  <a:schemeClr val="dk1"/>
                </a:solidFill>
                <a:latin typeface="Calibri"/>
                <a:ea typeface="Calibri"/>
                <a:cs typeface="Calibri"/>
                <a:sym typeface="Calibri"/>
              </a:defRPr>
            </a:lvl1pPr>
            <a:lvl2pPr marL="520700" indent="-63500" algn="l" rtl="0">
              <a:lnSpc>
                <a:spcPct val="90000"/>
              </a:lnSpc>
              <a:spcBef>
                <a:spcPts val="400"/>
              </a:spcBef>
              <a:buClr>
                <a:schemeClr val="dk1"/>
              </a:buClr>
              <a:buSzPct val="61111"/>
              <a:buFont typeface="Arial"/>
              <a:buChar char="•"/>
              <a:defRPr sz="1800">
                <a:solidFill>
                  <a:schemeClr val="dk1"/>
                </a:solidFill>
                <a:latin typeface="Calibri"/>
                <a:ea typeface="Calibri"/>
                <a:cs typeface="Calibri"/>
                <a:sym typeface="Calibri"/>
              </a:defRPr>
            </a:lvl2pPr>
            <a:lvl3pPr marL="863600" indent="-76200" algn="l" rtl="0">
              <a:lnSpc>
                <a:spcPct val="90000"/>
              </a:lnSpc>
              <a:spcBef>
                <a:spcPts val="400"/>
              </a:spcBef>
              <a:buClr>
                <a:schemeClr val="dk1"/>
              </a:buClr>
              <a:buSzPct val="73333"/>
              <a:buFont typeface="Arial"/>
              <a:buChar char="•"/>
              <a:defRPr sz="1500">
                <a:solidFill>
                  <a:schemeClr val="dk1"/>
                </a:solidFill>
                <a:latin typeface="Calibri"/>
                <a:ea typeface="Calibri"/>
                <a:cs typeface="Calibri"/>
                <a:sym typeface="Calibri"/>
              </a:defRPr>
            </a:lvl3pPr>
            <a:lvl4pPr marL="1206500" indent="-88900" algn="l" rtl="0">
              <a:lnSpc>
                <a:spcPct val="90000"/>
              </a:lnSpc>
              <a:spcBef>
                <a:spcPts val="400"/>
              </a:spcBef>
              <a:buClr>
                <a:schemeClr val="dk1"/>
              </a:buClr>
              <a:buSzPct val="78571"/>
              <a:buFont typeface="Arial"/>
              <a:buChar char="•"/>
              <a:defRPr sz="1400">
                <a:solidFill>
                  <a:schemeClr val="dk1"/>
                </a:solidFill>
                <a:latin typeface="Calibri"/>
                <a:ea typeface="Calibri"/>
                <a:cs typeface="Calibri"/>
                <a:sym typeface="Calibri"/>
              </a:defRPr>
            </a:lvl4pPr>
            <a:lvl5pPr marL="1549400" indent="-88900" algn="l" rtl="0">
              <a:lnSpc>
                <a:spcPct val="90000"/>
              </a:lnSpc>
              <a:spcBef>
                <a:spcPts val="400"/>
              </a:spcBef>
              <a:buClr>
                <a:schemeClr val="dk1"/>
              </a:buClr>
              <a:buSzPct val="78571"/>
              <a:buFont typeface="Arial"/>
              <a:buChar char="•"/>
              <a:defRPr sz="1400">
                <a:solidFill>
                  <a:schemeClr val="dk1"/>
                </a:solidFill>
                <a:latin typeface="Calibri"/>
                <a:ea typeface="Calibri"/>
                <a:cs typeface="Calibri"/>
                <a:sym typeface="Calibri"/>
              </a:defRPr>
            </a:lvl5pPr>
            <a:lvl6pPr marL="1892300" indent="-88900" algn="l" rtl="0">
              <a:lnSpc>
                <a:spcPct val="90000"/>
              </a:lnSpc>
              <a:spcBef>
                <a:spcPts val="400"/>
              </a:spcBef>
              <a:buClr>
                <a:schemeClr val="dk1"/>
              </a:buClr>
              <a:buSzPct val="78571"/>
              <a:buFont typeface="Arial"/>
              <a:buChar char="•"/>
              <a:defRPr sz="1400">
                <a:solidFill>
                  <a:schemeClr val="dk1"/>
                </a:solidFill>
                <a:latin typeface="Calibri"/>
                <a:ea typeface="Calibri"/>
                <a:cs typeface="Calibri"/>
                <a:sym typeface="Calibri"/>
              </a:defRPr>
            </a:lvl6pPr>
            <a:lvl7pPr marL="2235200" indent="-88900" algn="l" rtl="0">
              <a:lnSpc>
                <a:spcPct val="90000"/>
              </a:lnSpc>
              <a:spcBef>
                <a:spcPts val="400"/>
              </a:spcBef>
              <a:buClr>
                <a:schemeClr val="dk1"/>
              </a:buClr>
              <a:buSzPct val="78571"/>
              <a:buFont typeface="Arial"/>
              <a:buChar char="•"/>
              <a:defRPr sz="1400">
                <a:solidFill>
                  <a:schemeClr val="dk1"/>
                </a:solidFill>
                <a:latin typeface="Calibri"/>
                <a:ea typeface="Calibri"/>
                <a:cs typeface="Calibri"/>
                <a:sym typeface="Calibri"/>
              </a:defRPr>
            </a:lvl7pPr>
            <a:lvl8pPr marL="2578100" indent="-88900" algn="l" rtl="0">
              <a:lnSpc>
                <a:spcPct val="90000"/>
              </a:lnSpc>
              <a:spcBef>
                <a:spcPts val="400"/>
              </a:spcBef>
              <a:buClr>
                <a:schemeClr val="dk1"/>
              </a:buClr>
              <a:buSzPct val="78571"/>
              <a:buFont typeface="Arial"/>
              <a:buChar char="•"/>
              <a:defRPr sz="1400">
                <a:solidFill>
                  <a:schemeClr val="dk1"/>
                </a:solidFill>
                <a:latin typeface="Calibri"/>
                <a:ea typeface="Calibri"/>
                <a:cs typeface="Calibri"/>
                <a:sym typeface="Calibri"/>
              </a:defRPr>
            </a:lvl8pPr>
            <a:lvl9pPr marL="2921000" indent="-88900" algn="l" rtl="0">
              <a:lnSpc>
                <a:spcPct val="90000"/>
              </a:lnSpc>
              <a:spcBef>
                <a:spcPts val="400"/>
              </a:spcBef>
              <a:buClr>
                <a:schemeClr val="dk1"/>
              </a:buClr>
              <a:buSzPct val="78571"/>
              <a:buFont typeface="Arial"/>
              <a:buChar char="•"/>
              <a:defRPr sz="1400">
                <a:solidFill>
                  <a:schemeClr val="dk1"/>
                </a:solidFill>
                <a:latin typeface="Calibri"/>
                <a:ea typeface="Calibri"/>
                <a:cs typeface="Calibri"/>
                <a:sym typeface="Calibri"/>
              </a:defRPr>
            </a:lvl9pPr>
          </a:lstStyle>
          <a:p>
            <a:endParaRPr/>
          </a:p>
        </p:txBody>
      </p:sp>
      <p:sp>
        <p:nvSpPr>
          <p:cNvPr id="135" name="Shape 135"/>
          <p:cNvSpPr txBox="1">
            <a:spLocks noGrp="1"/>
          </p:cNvSpPr>
          <p:nvPr>
            <p:ph type="title"/>
          </p:nvPr>
        </p:nvSpPr>
        <p:spPr>
          <a:xfrm>
            <a:off x="2819400" y="1"/>
            <a:ext cx="6324600" cy="914400"/>
          </a:xfrm>
          <a:prstGeom prst="rect">
            <a:avLst/>
          </a:prstGeom>
          <a:noFill/>
          <a:ln>
            <a:noFill/>
          </a:ln>
        </p:spPr>
        <p:txBody>
          <a:bodyPr lIns="68575" tIns="68575" rIns="68575" bIns="68575" anchor="ctr" anchorCtr="0"/>
          <a:lstStyle>
            <a:lvl1pPr marL="127000" indent="0" algn="l" rtl="0">
              <a:spcBef>
                <a:spcPts val="0"/>
              </a:spcBef>
              <a:buSzPct val="52380"/>
              <a:defRPr sz="2100"/>
            </a:lvl1pPr>
            <a:lvl2pPr rtl="0">
              <a:spcBef>
                <a:spcPts val="0"/>
              </a:spcBef>
              <a:buSzPct val="100000"/>
              <a:defRPr sz="1100"/>
            </a:lvl2pPr>
            <a:lvl3pPr rtl="0">
              <a:spcBef>
                <a:spcPts val="0"/>
              </a:spcBef>
              <a:buSzPct val="100000"/>
              <a:defRPr sz="1100"/>
            </a:lvl3pPr>
            <a:lvl4pPr rtl="0">
              <a:spcBef>
                <a:spcPts val="0"/>
              </a:spcBef>
              <a:buSzPct val="100000"/>
              <a:defRPr sz="1100"/>
            </a:lvl4pPr>
            <a:lvl5pPr rtl="0">
              <a:spcBef>
                <a:spcPts val="0"/>
              </a:spcBef>
              <a:buSzPct val="100000"/>
              <a:defRPr sz="1100"/>
            </a:lvl5pPr>
            <a:lvl6pPr rtl="0">
              <a:spcBef>
                <a:spcPts val="0"/>
              </a:spcBef>
              <a:buSzPct val="100000"/>
              <a:defRPr sz="1100"/>
            </a:lvl6pPr>
            <a:lvl7pPr rtl="0">
              <a:spcBef>
                <a:spcPts val="0"/>
              </a:spcBef>
              <a:buSzPct val="100000"/>
              <a:defRPr sz="1100"/>
            </a:lvl7pPr>
            <a:lvl8pPr rtl="0">
              <a:spcBef>
                <a:spcPts val="0"/>
              </a:spcBef>
              <a:buSzPct val="100000"/>
              <a:defRPr sz="1100"/>
            </a:lvl8pPr>
            <a:lvl9pPr rtl="0">
              <a:spcBef>
                <a:spcPts val="0"/>
              </a:spcBef>
              <a:buSzPct val="100000"/>
              <a:defRPr sz="1100"/>
            </a:lvl9pPr>
          </a:lstStyle>
          <a:p>
            <a:endParaRPr/>
          </a:p>
        </p:txBody>
      </p:sp>
      <p:sp>
        <p:nvSpPr>
          <p:cNvPr id="136" name="Shape 136"/>
          <p:cNvSpPr txBox="1">
            <a:spLocks noGrp="1"/>
          </p:cNvSpPr>
          <p:nvPr>
            <p:ph type="sldNum" idx="12"/>
          </p:nvPr>
        </p:nvSpPr>
        <p:spPr>
          <a:xfrm>
            <a:off x="2" y="4926810"/>
            <a:ext cx="609599" cy="216600"/>
          </a:xfrm>
          <a:prstGeom prst="rect">
            <a:avLst/>
          </a:prstGeom>
          <a:noFill/>
          <a:ln>
            <a:noFill/>
          </a:ln>
        </p:spPr>
        <p:txBody>
          <a:bodyPr lIns="68575" tIns="34275" rIns="68575" bIns="34275" anchor="t" anchorCtr="0">
            <a:noAutofit/>
          </a:bodyPr>
          <a:lstStyle/>
          <a:p>
            <a:pPr marL="0" marR="0" lvl="0" indent="0" algn="ctr" rtl="0">
              <a:spcBef>
                <a:spcPts val="0"/>
              </a:spcBef>
              <a:buSzPct val="25000"/>
              <a:buNone/>
            </a:pPr>
            <a:fld id="{00000000-1234-1234-1234-123412341234}" type="slidenum">
              <a:rPr lang="en" sz="1100" b="0" i="0" u="none" strike="noStrike" cap="none" baseline="0">
                <a:solidFill>
                  <a:srgbClr val="000000"/>
                </a:solidFill>
                <a:latin typeface="Calibri"/>
                <a:ea typeface="Calibri"/>
                <a:cs typeface="Calibri"/>
                <a:sym typeface="Calibri"/>
              </a:rPr>
              <a:t>‹#›</a:t>
            </a:fld>
            <a:endParaRPr lang="en" sz="1100" b="0" i="0" u="none" strike="noStrike" cap="none" baseline="0">
              <a:solidFill>
                <a:srgbClr val="000000"/>
              </a:solidFill>
              <a:latin typeface="Calibri"/>
              <a:ea typeface="Calibri"/>
              <a:cs typeface="Calibri"/>
              <a:sym typeface="Calibri"/>
            </a:endParaRPr>
          </a:p>
        </p:txBody>
      </p:sp>
      <p:sp>
        <p:nvSpPr>
          <p:cNvPr id="137" name="Shape 137"/>
          <p:cNvSpPr txBox="1">
            <a:spLocks noGrp="1"/>
          </p:cNvSpPr>
          <p:nvPr>
            <p:ph type="body" idx="2"/>
          </p:nvPr>
        </p:nvSpPr>
        <p:spPr>
          <a:xfrm>
            <a:off x="762003" y="4914900"/>
            <a:ext cx="3809999" cy="228600"/>
          </a:xfrm>
          <a:prstGeom prst="rect">
            <a:avLst/>
          </a:prstGeom>
          <a:noFill/>
          <a:ln>
            <a:noFill/>
          </a:ln>
        </p:spPr>
        <p:txBody>
          <a:bodyPr lIns="68575" tIns="68575" rIns="68575" bIns="68575" anchor="t" anchorCtr="0"/>
          <a:lstStyle>
            <a:lvl1pPr rtl="0">
              <a:spcBef>
                <a:spcPts val="0"/>
              </a:spcBef>
              <a:buSzPct val="122222"/>
              <a:buFont typeface="Calibri"/>
              <a:buNone/>
              <a:defRPr sz="900" b="1" i="1"/>
            </a:lvl1pPr>
            <a:lvl2pPr rtl="0">
              <a:spcBef>
                <a:spcPts val="0"/>
              </a:spcBef>
              <a:buSzPct val="61111"/>
              <a:defRPr sz="1800">
                <a:solidFill>
                  <a:schemeClr val="dk1"/>
                </a:solidFill>
                <a:latin typeface="Calibri"/>
                <a:ea typeface="Calibri"/>
                <a:cs typeface="Calibri"/>
                <a:sym typeface="Calibri"/>
              </a:defRPr>
            </a:lvl2pPr>
            <a:lvl3pPr rtl="0">
              <a:spcBef>
                <a:spcPts val="0"/>
              </a:spcBef>
              <a:buSzPct val="73333"/>
              <a:defRPr sz="1500">
                <a:solidFill>
                  <a:schemeClr val="dk1"/>
                </a:solidFill>
                <a:latin typeface="Calibri"/>
                <a:ea typeface="Calibri"/>
                <a:cs typeface="Calibri"/>
                <a:sym typeface="Calibri"/>
              </a:defRPr>
            </a:lvl3pPr>
            <a:lvl4pPr rtl="0">
              <a:spcBef>
                <a:spcPts val="0"/>
              </a:spcBef>
              <a:buSzPct val="78571"/>
              <a:defRPr sz="1400">
                <a:solidFill>
                  <a:schemeClr val="dk1"/>
                </a:solidFill>
                <a:latin typeface="Calibri"/>
                <a:ea typeface="Calibri"/>
                <a:cs typeface="Calibri"/>
                <a:sym typeface="Calibri"/>
              </a:defRPr>
            </a:lvl4pPr>
            <a:lvl5pPr rtl="0">
              <a:spcBef>
                <a:spcPts val="0"/>
              </a:spcBef>
              <a:buSzPct val="78571"/>
              <a:defRPr sz="1400">
                <a:solidFill>
                  <a:schemeClr val="dk1"/>
                </a:solidFill>
                <a:latin typeface="Calibri"/>
                <a:ea typeface="Calibri"/>
                <a:cs typeface="Calibri"/>
                <a:sym typeface="Calibri"/>
              </a:defRPr>
            </a:lvl5pPr>
            <a:lvl6pPr rtl="0">
              <a:spcBef>
                <a:spcPts val="0"/>
              </a:spcBef>
              <a:buSzPct val="78571"/>
              <a:defRPr sz="1400">
                <a:solidFill>
                  <a:schemeClr val="dk1"/>
                </a:solidFill>
                <a:latin typeface="Calibri"/>
                <a:ea typeface="Calibri"/>
                <a:cs typeface="Calibri"/>
                <a:sym typeface="Calibri"/>
              </a:defRPr>
            </a:lvl6pPr>
            <a:lvl7pPr rtl="0">
              <a:spcBef>
                <a:spcPts val="0"/>
              </a:spcBef>
              <a:buSzPct val="78571"/>
              <a:defRPr sz="1400">
                <a:solidFill>
                  <a:schemeClr val="dk1"/>
                </a:solidFill>
                <a:latin typeface="Calibri"/>
                <a:ea typeface="Calibri"/>
                <a:cs typeface="Calibri"/>
                <a:sym typeface="Calibri"/>
              </a:defRPr>
            </a:lvl7pPr>
            <a:lvl8pPr rtl="0">
              <a:spcBef>
                <a:spcPts val="0"/>
              </a:spcBef>
              <a:buSzPct val="78571"/>
              <a:defRPr sz="1400">
                <a:solidFill>
                  <a:schemeClr val="dk1"/>
                </a:solidFill>
                <a:latin typeface="Calibri"/>
                <a:ea typeface="Calibri"/>
                <a:cs typeface="Calibri"/>
                <a:sym typeface="Calibri"/>
              </a:defRPr>
            </a:lvl8pPr>
            <a:lvl9pPr rtl="0">
              <a:spcBef>
                <a:spcPts val="0"/>
              </a:spcBef>
              <a:buSzPct val="78571"/>
              <a:defRPr sz="14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3748" y="0"/>
            <a:ext cx="7519200" cy="891599"/>
          </a:xfrm>
          <a:prstGeom prst="rect">
            <a:avLst/>
          </a:prstGeom>
          <a:noFill/>
          <a:ln>
            <a:noFill/>
          </a:ln>
        </p:spPr>
        <p:txBody>
          <a:bodyPr lIns="68575" tIns="68575" rIns="68575" bIns="68575" anchor="ctr" anchorCtr="0"/>
          <a:lstStyle>
            <a:lvl1pPr rtl="0">
              <a:spcBef>
                <a:spcPts val="0"/>
              </a:spcBef>
              <a:buSzPct val="40740"/>
              <a:defRPr sz="2700" b="1">
                <a:solidFill>
                  <a:schemeClr val="lt1"/>
                </a:solidFill>
                <a:latin typeface="Calibri"/>
                <a:ea typeface="Calibri"/>
                <a:cs typeface="Calibri"/>
                <a:sym typeface="Calibri"/>
              </a:defRPr>
            </a:lvl1pPr>
            <a:lvl2pPr rtl="0">
              <a:spcBef>
                <a:spcPts val="0"/>
              </a:spcBef>
              <a:buSzPct val="100000"/>
              <a:defRPr sz="1100"/>
            </a:lvl2pPr>
            <a:lvl3pPr rtl="0">
              <a:spcBef>
                <a:spcPts val="0"/>
              </a:spcBef>
              <a:buSzPct val="100000"/>
              <a:defRPr sz="1100"/>
            </a:lvl3pPr>
            <a:lvl4pPr rtl="0">
              <a:spcBef>
                <a:spcPts val="0"/>
              </a:spcBef>
              <a:buSzPct val="100000"/>
              <a:defRPr sz="1100"/>
            </a:lvl4pPr>
            <a:lvl5pPr rtl="0">
              <a:spcBef>
                <a:spcPts val="0"/>
              </a:spcBef>
              <a:buSzPct val="100000"/>
              <a:defRPr sz="1100"/>
            </a:lvl5pPr>
            <a:lvl6pPr rtl="0">
              <a:spcBef>
                <a:spcPts val="0"/>
              </a:spcBef>
              <a:buSzPct val="100000"/>
              <a:defRPr sz="1100"/>
            </a:lvl6pPr>
            <a:lvl7pPr rtl="0">
              <a:spcBef>
                <a:spcPts val="0"/>
              </a:spcBef>
              <a:buSzPct val="100000"/>
              <a:defRPr sz="1100"/>
            </a:lvl7pPr>
            <a:lvl8pPr rtl="0">
              <a:spcBef>
                <a:spcPts val="0"/>
              </a:spcBef>
              <a:buSzPct val="100000"/>
              <a:defRPr sz="1100"/>
            </a:lvl8pPr>
            <a:lvl9pPr rtl="0">
              <a:spcBef>
                <a:spcPts val="0"/>
              </a:spcBef>
              <a:buSzPct val="100000"/>
              <a:defRPr sz="1100"/>
            </a:lvl9pPr>
          </a:lstStyle>
          <a:p>
            <a:endParaRPr/>
          </a:p>
        </p:txBody>
      </p:sp>
      <p:sp>
        <p:nvSpPr>
          <p:cNvPr id="140" name="Shape 140"/>
          <p:cNvSpPr txBox="1">
            <a:spLocks noGrp="1"/>
          </p:cNvSpPr>
          <p:nvPr>
            <p:ph type="body" idx="1"/>
          </p:nvPr>
        </p:nvSpPr>
        <p:spPr>
          <a:xfrm>
            <a:off x="0" y="891540"/>
            <a:ext cx="9144000" cy="4251899"/>
          </a:xfrm>
          <a:prstGeom prst="rect">
            <a:avLst/>
          </a:prstGeom>
          <a:noFill/>
          <a:ln>
            <a:noFill/>
          </a:ln>
        </p:spPr>
        <p:txBody>
          <a:bodyPr lIns="68575" tIns="68575" rIns="68575" bIns="68575" anchor="ctr" anchorCtr="0"/>
          <a:lstStyle>
            <a:lvl1pPr rtl="0">
              <a:spcBef>
                <a:spcPts val="0"/>
              </a:spcBef>
              <a:buSzPct val="40740"/>
              <a:defRPr sz="2700"/>
            </a:lvl1pPr>
            <a:lvl2pPr rtl="0">
              <a:spcBef>
                <a:spcPts val="0"/>
              </a:spcBef>
              <a:buSzPct val="45833"/>
              <a:defRPr sz="2400"/>
            </a:lvl2pPr>
            <a:lvl3pPr rtl="0">
              <a:spcBef>
                <a:spcPts val="0"/>
              </a:spcBef>
              <a:buSzPct val="52380"/>
              <a:defRPr sz="2100"/>
            </a:lvl3pPr>
            <a:lvl4pPr rtl="0">
              <a:spcBef>
                <a:spcPts val="0"/>
              </a:spcBef>
              <a:buSzPct val="61111"/>
              <a:defRPr sz="1800"/>
            </a:lvl4pPr>
            <a:lvl5pPr rtl="0">
              <a:spcBef>
                <a:spcPts val="0"/>
              </a:spcBef>
              <a:buSzPct val="61111"/>
              <a:defRPr sz="1800"/>
            </a:lvl5pPr>
            <a:lvl6pPr rtl="0">
              <a:spcBef>
                <a:spcPts val="0"/>
              </a:spcBef>
              <a:buSzPct val="78571"/>
              <a:defRPr sz="1400">
                <a:solidFill>
                  <a:schemeClr val="dk1"/>
                </a:solidFill>
                <a:latin typeface="Calibri"/>
                <a:ea typeface="Calibri"/>
                <a:cs typeface="Calibri"/>
                <a:sym typeface="Calibri"/>
              </a:defRPr>
            </a:lvl6pPr>
            <a:lvl7pPr rtl="0">
              <a:spcBef>
                <a:spcPts val="0"/>
              </a:spcBef>
              <a:buSzPct val="78571"/>
              <a:defRPr sz="1400">
                <a:solidFill>
                  <a:schemeClr val="dk1"/>
                </a:solidFill>
                <a:latin typeface="Calibri"/>
                <a:ea typeface="Calibri"/>
                <a:cs typeface="Calibri"/>
                <a:sym typeface="Calibri"/>
              </a:defRPr>
            </a:lvl7pPr>
            <a:lvl8pPr rtl="0">
              <a:spcBef>
                <a:spcPts val="0"/>
              </a:spcBef>
              <a:buSzPct val="78571"/>
              <a:defRPr sz="1400">
                <a:solidFill>
                  <a:schemeClr val="dk1"/>
                </a:solidFill>
                <a:latin typeface="Calibri"/>
                <a:ea typeface="Calibri"/>
                <a:cs typeface="Calibri"/>
                <a:sym typeface="Calibri"/>
              </a:defRPr>
            </a:lvl8pPr>
            <a:lvl9pPr rtl="0">
              <a:spcBef>
                <a:spcPts val="0"/>
              </a:spcBef>
              <a:buSzPct val="78571"/>
              <a:defRPr sz="14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7_Custom Layout">
    <p:spTree>
      <p:nvGrpSpPr>
        <p:cNvPr id="1" name="Shape 13"/>
        <p:cNvGrpSpPr/>
        <p:nvPr/>
      </p:nvGrpSpPr>
      <p:grpSpPr>
        <a:xfrm>
          <a:off x="0" y="0"/>
          <a:ext cx="0" cy="0"/>
          <a:chOff x="0" y="0"/>
          <a:chExt cx="0" cy="0"/>
        </a:xfrm>
      </p:grpSpPr>
      <p:sp>
        <p:nvSpPr>
          <p:cNvPr id="14" name="Shape 14"/>
          <p:cNvSpPr txBox="1">
            <a:spLocks noGrp="1"/>
          </p:cNvSpPr>
          <p:nvPr>
            <p:ph type="body" idx="1"/>
          </p:nvPr>
        </p:nvSpPr>
        <p:spPr>
          <a:xfrm>
            <a:off x="457201" y="1314450"/>
            <a:ext cx="8381999" cy="2857499"/>
          </a:xfrm>
          <a:prstGeom prst="rect">
            <a:avLst/>
          </a:prstGeom>
          <a:noFill/>
          <a:ln>
            <a:noFill/>
          </a:ln>
        </p:spPr>
        <p:txBody>
          <a:bodyPr lIns="68575" tIns="68575" rIns="68575" bIns="68575" anchor="t" anchorCtr="0"/>
          <a:lstStyle>
            <a:lvl1pPr marL="177800" indent="-38100" algn="l" rtl="0">
              <a:lnSpc>
                <a:spcPct val="90000"/>
              </a:lnSpc>
              <a:spcBef>
                <a:spcPts val="800"/>
              </a:spcBef>
              <a:buClr>
                <a:schemeClr val="dk1"/>
              </a:buClr>
              <a:buSzPct val="52380"/>
              <a:buFont typeface="Arial"/>
              <a:buChar char="•"/>
              <a:defRPr sz="2100">
                <a:solidFill>
                  <a:schemeClr val="dk1"/>
                </a:solidFill>
                <a:latin typeface="Calibri"/>
                <a:ea typeface="Calibri"/>
                <a:cs typeface="Calibri"/>
                <a:sym typeface="Calibri"/>
              </a:defRPr>
            </a:lvl1pPr>
            <a:lvl2pPr marL="520700" indent="-63500" algn="l" rtl="0">
              <a:lnSpc>
                <a:spcPct val="90000"/>
              </a:lnSpc>
              <a:spcBef>
                <a:spcPts val="400"/>
              </a:spcBef>
              <a:buClr>
                <a:schemeClr val="dk1"/>
              </a:buClr>
              <a:buSzPct val="61111"/>
              <a:buFont typeface="Arial"/>
              <a:buChar char="•"/>
              <a:defRPr sz="1800">
                <a:solidFill>
                  <a:schemeClr val="dk1"/>
                </a:solidFill>
                <a:latin typeface="Calibri"/>
                <a:ea typeface="Calibri"/>
                <a:cs typeface="Calibri"/>
                <a:sym typeface="Calibri"/>
              </a:defRPr>
            </a:lvl2pPr>
            <a:lvl3pPr marL="863600" indent="-76200" algn="l" rtl="0">
              <a:lnSpc>
                <a:spcPct val="90000"/>
              </a:lnSpc>
              <a:spcBef>
                <a:spcPts val="400"/>
              </a:spcBef>
              <a:buClr>
                <a:schemeClr val="dk1"/>
              </a:buClr>
              <a:buSzPct val="73333"/>
              <a:buFont typeface="Arial"/>
              <a:buChar char="•"/>
              <a:defRPr sz="1500">
                <a:solidFill>
                  <a:schemeClr val="dk1"/>
                </a:solidFill>
                <a:latin typeface="Calibri"/>
                <a:ea typeface="Calibri"/>
                <a:cs typeface="Calibri"/>
                <a:sym typeface="Calibri"/>
              </a:defRPr>
            </a:lvl3pPr>
            <a:lvl4pPr marL="1206500" indent="-88900" algn="l" rtl="0">
              <a:lnSpc>
                <a:spcPct val="90000"/>
              </a:lnSpc>
              <a:spcBef>
                <a:spcPts val="400"/>
              </a:spcBef>
              <a:buClr>
                <a:schemeClr val="dk1"/>
              </a:buClr>
              <a:buSzPct val="78571"/>
              <a:buFont typeface="Arial"/>
              <a:buChar char="•"/>
              <a:defRPr sz="1400">
                <a:solidFill>
                  <a:schemeClr val="dk1"/>
                </a:solidFill>
                <a:latin typeface="Calibri"/>
                <a:ea typeface="Calibri"/>
                <a:cs typeface="Calibri"/>
                <a:sym typeface="Calibri"/>
              </a:defRPr>
            </a:lvl4pPr>
            <a:lvl5pPr marL="1549400" indent="-88900" algn="l" rtl="0">
              <a:lnSpc>
                <a:spcPct val="90000"/>
              </a:lnSpc>
              <a:spcBef>
                <a:spcPts val="400"/>
              </a:spcBef>
              <a:buClr>
                <a:schemeClr val="dk1"/>
              </a:buClr>
              <a:buSzPct val="78571"/>
              <a:buFont typeface="Arial"/>
              <a:buChar char="•"/>
              <a:defRPr sz="1400">
                <a:solidFill>
                  <a:schemeClr val="dk1"/>
                </a:solidFill>
                <a:latin typeface="Calibri"/>
                <a:ea typeface="Calibri"/>
                <a:cs typeface="Calibri"/>
                <a:sym typeface="Calibri"/>
              </a:defRPr>
            </a:lvl5pPr>
            <a:lvl6pPr marL="1892300" indent="-88900" algn="l" rtl="0">
              <a:lnSpc>
                <a:spcPct val="90000"/>
              </a:lnSpc>
              <a:spcBef>
                <a:spcPts val="400"/>
              </a:spcBef>
              <a:buClr>
                <a:schemeClr val="dk1"/>
              </a:buClr>
              <a:buSzPct val="78571"/>
              <a:buFont typeface="Arial"/>
              <a:buChar char="•"/>
              <a:defRPr sz="1400">
                <a:solidFill>
                  <a:schemeClr val="dk1"/>
                </a:solidFill>
                <a:latin typeface="Calibri"/>
                <a:ea typeface="Calibri"/>
                <a:cs typeface="Calibri"/>
                <a:sym typeface="Calibri"/>
              </a:defRPr>
            </a:lvl6pPr>
            <a:lvl7pPr marL="2235200" indent="-88900" algn="l" rtl="0">
              <a:lnSpc>
                <a:spcPct val="90000"/>
              </a:lnSpc>
              <a:spcBef>
                <a:spcPts val="400"/>
              </a:spcBef>
              <a:buClr>
                <a:schemeClr val="dk1"/>
              </a:buClr>
              <a:buSzPct val="78571"/>
              <a:buFont typeface="Arial"/>
              <a:buChar char="•"/>
              <a:defRPr sz="1400">
                <a:solidFill>
                  <a:schemeClr val="dk1"/>
                </a:solidFill>
                <a:latin typeface="Calibri"/>
                <a:ea typeface="Calibri"/>
                <a:cs typeface="Calibri"/>
                <a:sym typeface="Calibri"/>
              </a:defRPr>
            </a:lvl7pPr>
            <a:lvl8pPr marL="2578100" indent="-88900" algn="l" rtl="0">
              <a:lnSpc>
                <a:spcPct val="90000"/>
              </a:lnSpc>
              <a:spcBef>
                <a:spcPts val="400"/>
              </a:spcBef>
              <a:buClr>
                <a:schemeClr val="dk1"/>
              </a:buClr>
              <a:buSzPct val="78571"/>
              <a:buFont typeface="Arial"/>
              <a:buChar char="•"/>
              <a:defRPr sz="1400">
                <a:solidFill>
                  <a:schemeClr val="dk1"/>
                </a:solidFill>
                <a:latin typeface="Calibri"/>
                <a:ea typeface="Calibri"/>
                <a:cs typeface="Calibri"/>
                <a:sym typeface="Calibri"/>
              </a:defRPr>
            </a:lvl8pPr>
            <a:lvl9pPr marL="2921000" indent="-88900" algn="l" rtl="0">
              <a:lnSpc>
                <a:spcPct val="90000"/>
              </a:lnSpc>
              <a:spcBef>
                <a:spcPts val="400"/>
              </a:spcBef>
              <a:buClr>
                <a:schemeClr val="dk1"/>
              </a:buClr>
              <a:buSzPct val="78571"/>
              <a:buFont typeface="Arial"/>
              <a:buChar char="•"/>
              <a:defRPr sz="1400">
                <a:solidFill>
                  <a:schemeClr val="dk1"/>
                </a:solidFill>
                <a:latin typeface="Calibri"/>
                <a:ea typeface="Calibri"/>
                <a:cs typeface="Calibri"/>
                <a:sym typeface="Calibri"/>
              </a:defRPr>
            </a:lvl9pPr>
          </a:lstStyle>
          <a:p>
            <a:endParaRPr/>
          </a:p>
        </p:txBody>
      </p:sp>
      <p:sp>
        <p:nvSpPr>
          <p:cNvPr id="15" name="Shape 15"/>
          <p:cNvSpPr txBox="1">
            <a:spLocks noGrp="1"/>
          </p:cNvSpPr>
          <p:nvPr>
            <p:ph type="title"/>
          </p:nvPr>
        </p:nvSpPr>
        <p:spPr>
          <a:xfrm>
            <a:off x="2819400" y="1"/>
            <a:ext cx="6324600" cy="914400"/>
          </a:xfrm>
          <a:prstGeom prst="rect">
            <a:avLst/>
          </a:prstGeom>
          <a:noFill/>
          <a:ln>
            <a:noFill/>
          </a:ln>
        </p:spPr>
        <p:txBody>
          <a:bodyPr lIns="68575" tIns="68575" rIns="68575" bIns="68575" anchor="ctr" anchorCtr="0"/>
          <a:lstStyle>
            <a:lvl1pPr marL="127000" indent="0" algn="l" rtl="0">
              <a:spcBef>
                <a:spcPts val="0"/>
              </a:spcBef>
              <a:buSzPct val="52380"/>
              <a:defRPr sz="2100"/>
            </a:lvl1pPr>
            <a:lvl2pPr rtl="0">
              <a:spcBef>
                <a:spcPts val="0"/>
              </a:spcBef>
              <a:buSzPct val="100000"/>
              <a:defRPr sz="1100"/>
            </a:lvl2pPr>
            <a:lvl3pPr rtl="0">
              <a:spcBef>
                <a:spcPts val="0"/>
              </a:spcBef>
              <a:buSzPct val="100000"/>
              <a:defRPr sz="1100"/>
            </a:lvl3pPr>
            <a:lvl4pPr rtl="0">
              <a:spcBef>
                <a:spcPts val="0"/>
              </a:spcBef>
              <a:buSzPct val="100000"/>
              <a:defRPr sz="1100"/>
            </a:lvl4pPr>
            <a:lvl5pPr rtl="0">
              <a:spcBef>
                <a:spcPts val="0"/>
              </a:spcBef>
              <a:buSzPct val="100000"/>
              <a:defRPr sz="1100"/>
            </a:lvl5pPr>
            <a:lvl6pPr rtl="0">
              <a:spcBef>
                <a:spcPts val="0"/>
              </a:spcBef>
              <a:buSzPct val="100000"/>
              <a:defRPr sz="1100"/>
            </a:lvl6pPr>
            <a:lvl7pPr rtl="0">
              <a:spcBef>
                <a:spcPts val="0"/>
              </a:spcBef>
              <a:buSzPct val="100000"/>
              <a:defRPr sz="1100"/>
            </a:lvl7pPr>
            <a:lvl8pPr rtl="0">
              <a:spcBef>
                <a:spcPts val="0"/>
              </a:spcBef>
              <a:buSzPct val="100000"/>
              <a:defRPr sz="1100"/>
            </a:lvl8pPr>
            <a:lvl9pPr rtl="0">
              <a:spcBef>
                <a:spcPts val="0"/>
              </a:spcBef>
              <a:buSzPct val="100000"/>
              <a:defRPr sz="1100"/>
            </a:lvl9pPr>
          </a:lstStyle>
          <a:p>
            <a:endParaRPr/>
          </a:p>
        </p:txBody>
      </p:sp>
      <p:sp>
        <p:nvSpPr>
          <p:cNvPr id="16" name="Shape 16"/>
          <p:cNvSpPr txBox="1">
            <a:spLocks noGrp="1"/>
          </p:cNvSpPr>
          <p:nvPr>
            <p:ph type="sldNum" idx="12"/>
          </p:nvPr>
        </p:nvSpPr>
        <p:spPr>
          <a:xfrm>
            <a:off x="2" y="4926810"/>
            <a:ext cx="609599" cy="216600"/>
          </a:xfrm>
          <a:prstGeom prst="rect">
            <a:avLst/>
          </a:prstGeom>
          <a:noFill/>
          <a:ln>
            <a:noFill/>
          </a:ln>
        </p:spPr>
        <p:txBody>
          <a:bodyPr lIns="68575" tIns="34275" rIns="68575" bIns="34275" anchor="t" anchorCtr="0">
            <a:noAutofit/>
          </a:bodyPr>
          <a:lstStyle/>
          <a:p>
            <a:pPr marL="0" marR="0" lvl="0" indent="0" algn="ctr" rtl="0">
              <a:spcBef>
                <a:spcPts val="0"/>
              </a:spcBef>
              <a:buSzPct val="25000"/>
              <a:buNone/>
            </a:pPr>
            <a:fld id="{00000000-1234-1234-1234-123412341234}" type="slidenum">
              <a:rPr lang="en" sz="1100" b="0" i="0" u="none" strike="noStrike" cap="none" baseline="0">
                <a:solidFill>
                  <a:srgbClr val="000000"/>
                </a:solidFill>
                <a:latin typeface="Calibri"/>
                <a:ea typeface="Calibri"/>
                <a:cs typeface="Calibri"/>
                <a:sym typeface="Calibri"/>
              </a:rPr>
              <a:t>‹#›</a:t>
            </a:fld>
            <a:endParaRPr lang="en" sz="1100" b="0" i="0" u="none" strike="noStrike" cap="none" baseline="0">
              <a:solidFill>
                <a:srgbClr val="000000"/>
              </a:solidFill>
              <a:latin typeface="Calibri"/>
              <a:ea typeface="Calibri"/>
              <a:cs typeface="Calibri"/>
              <a:sym typeface="Calibri"/>
            </a:endParaRPr>
          </a:p>
        </p:txBody>
      </p:sp>
      <p:sp>
        <p:nvSpPr>
          <p:cNvPr id="17" name="Shape 17"/>
          <p:cNvSpPr txBox="1">
            <a:spLocks noGrp="1"/>
          </p:cNvSpPr>
          <p:nvPr>
            <p:ph type="body" idx="2"/>
          </p:nvPr>
        </p:nvSpPr>
        <p:spPr>
          <a:xfrm>
            <a:off x="762003" y="4914900"/>
            <a:ext cx="3809999" cy="228600"/>
          </a:xfrm>
          <a:prstGeom prst="rect">
            <a:avLst/>
          </a:prstGeom>
          <a:noFill/>
          <a:ln>
            <a:noFill/>
          </a:ln>
        </p:spPr>
        <p:txBody>
          <a:bodyPr lIns="68575" tIns="68575" rIns="68575" bIns="68575" anchor="t" anchorCtr="0"/>
          <a:lstStyle>
            <a:lvl1pPr rtl="0">
              <a:spcBef>
                <a:spcPts val="0"/>
              </a:spcBef>
              <a:buSzPct val="122222"/>
              <a:buFont typeface="Calibri"/>
              <a:buNone/>
              <a:defRPr sz="900" b="1" i="1"/>
            </a:lvl1pPr>
            <a:lvl2pPr rtl="0">
              <a:spcBef>
                <a:spcPts val="0"/>
              </a:spcBef>
              <a:buSzPct val="61111"/>
              <a:defRPr sz="1800">
                <a:solidFill>
                  <a:schemeClr val="dk1"/>
                </a:solidFill>
                <a:latin typeface="Calibri"/>
                <a:ea typeface="Calibri"/>
                <a:cs typeface="Calibri"/>
                <a:sym typeface="Calibri"/>
              </a:defRPr>
            </a:lvl2pPr>
            <a:lvl3pPr rtl="0">
              <a:spcBef>
                <a:spcPts val="0"/>
              </a:spcBef>
              <a:buSzPct val="73333"/>
              <a:defRPr sz="1500">
                <a:solidFill>
                  <a:schemeClr val="dk1"/>
                </a:solidFill>
                <a:latin typeface="Calibri"/>
                <a:ea typeface="Calibri"/>
                <a:cs typeface="Calibri"/>
                <a:sym typeface="Calibri"/>
              </a:defRPr>
            </a:lvl3pPr>
            <a:lvl4pPr rtl="0">
              <a:spcBef>
                <a:spcPts val="0"/>
              </a:spcBef>
              <a:buSzPct val="78571"/>
              <a:defRPr sz="1400">
                <a:solidFill>
                  <a:schemeClr val="dk1"/>
                </a:solidFill>
                <a:latin typeface="Calibri"/>
                <a:ea typeface="Calibri"/>
                <a:cs typeface="Calibri"/>
                <a:sym typeface="Calibri"/>
              </a:defRPr>
            </a:lvl4pPr>
            <a:lvl5pPr rtl="0">
              <a:spcBef>
                <a:spcPts val="0"/>
              </a:spcBef>
              <a:buSzPct val="78571"/>
              <a:defRPr sz="1400">
                <a:solidFill>
                  <a:schemeClr val="dk1"/>
                </a:solidFill>
                <a:latin typeface="Calibri"/>
                <a:ea typeface="Calibri"/>
                <a:cs typeface="Calibri"/>
                <a:sym typeface="Calibri"/>
              </a:defRPr>
            </a:lvl5pPr>
            <a:lvl6pPr rtl="0">
              <a:spcBef>
                <a:spcPts val="0"/>
              </a:spcBef>
              <a:buSzPct val="78571"/>
              <a:defRPr sz="1400">
                <a:solidFill>
                  <a:schemeClr val="dk1"/>
                </a:solidFill>
                <a:latin typeface="Calibri"/>
                <a:ea typeface="Calibri"/>
                <a:cs typeface="Calibri"/>
                <a:sym typeface="Calibri"/>
              </a:defRPr>
            </a:lvl6pPr>
            <a:lvl7pPr rtl="0">
              <a:spcBef>
                <a:spcPts val="0"/>
              </a:spcBef>
              <a:buSzPct val="78571"/>
              <a:defRPr sz="1400">
                <a:solidFill>
                  <a:schemeClr val="dk1"/>
                </a:solidFill>
                <a:latin typeface="Calibri"/>
                <a:ea typeface="Calibri"/>
                <a:cs typeface="Calibri"/>
                <a:sym typeface="Calibri"/>
              </a:defRPr>
            </a:lvl7pPr>
            <a:lvl8pPr rtl="0">
              <a:spcBef>
                <a:spcPts val="0"/>
              </a:spcBef>
              <a:buSzPct val="78571"/>
              <a:defRPr sz="1400">
                <a:solidFill>
                  <a:schemeClr val="dk1"/>
                </a:solidFill>
                <a:latin typeface="Calibri"/>
                <a:ea typeface="Calibri"/>
                <a:cs typeface="Calibri"/>
                <a:sym typeface="Calibri"/>
              </a:defRPr>
            </a:lvl8pPr>
            <a:lvl9pPr rtl="0">
              <a:spcBef>
                <a:spcPts val="0"/>
              </a:spcBef>
              <a:buSzPct val="78571"/>
              <a:defRPr sz="14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7_Custom Layout">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92867" y="0"/>
            <a:ext cx="2571899" cy="5143499"/>
          </a:xfrm>
          <a:prstGeom prst="rect">
            <a:avLst/>
          </a:prstGeom>
          <a:noFill/>
          <a:ln>
            <a:noFill/>
          </a:ln>
        </p:spPr>
        <p:txBody>
          <a:bodyPr lIns="68575" tIns="68575" rIns="68575" bIns="68575" anchor="ctr" anchorCtr="0"/>
          <a:lstStyle>
            <a:lvl1pPr rtl="0">
              <a:spcBef>
                <a:spcPts val="0"/>
              </a:spcBef>
              <a:buSzPct val="40740"/>
              <a:defRPr sz="2700" b="1">
                <a:solidFill>
                  <a:schemeClr val="lt1"/>
                </a:solidFill>
                <a:latin typeface="Calibri"/>
                <a:ea typeface="Calibri"/>
                <a:cs typeface="Calibri"/>
                <a:sym typeface="Calibri"/>
              </a:defRPr>
            </a:lvl1pPr>
            <a:lvl2pPr rtl="0">
              <a:spcBef>
                <a:spcPts val="0"/>
              </a:spcBef>
              <a:buSzPct val="100000"/>
              <a:defRPr sz="1100"/>
            </a:lvl2pPr>
            <a:lvl3pPr rtl="0">
              <a:spcBef>
                <a:spcPts val="0"/>
              </a:spcBef>
              <a:buSzPct val="100000"/>
              <a:defRPr sz="1100"/>
            </a:lvl3pPr>
            <a:lvl4pPr rtl="0">
              <a:spcBef>
                <a:spcPts val="0"/>
              </a:spcBef>
              <a:buSzPct val="100000"/>
              <a:defRPr sz="1100"/>
            </a:lvl4pPr>
            <a:lvl5pPr rtl="0">
              <a:spcBef>
                <a:spcPts val="0"/>
              </a:spcBef>
              <a:buSzPct val="100000"/>
              <a:defRPr sz="1100"/>
            </a:lvl5pPr>
            <a:lvl6pPr rtl="0">
              <a:spcBef>
                <a:spcPts val="0"/>
              </a:spcBef>
              <a:buSzPct val="100000"/>
              <a:defRPr sz="1100"/>
            </a:lvl6pPr>
            <a:lvl7pPr rtl="0">
              <a:spcBef>
                <a:spcPts val="0"/>
              </a:spcBef>
              <a:buSzPct val="100000"/>
              <a:defRPr sz="1100"/>
            </a:lvl7pPr>
            <a:lvl8pPr rtl="0">
              <a:spcBef>
                <a:spcPts val="0"/>
              </a:spcBef>
              <a:buSzPct val="100000"/>
              <a:defRPr sz="1100"/>
            </a:lvl8pPr>
            <a:lvl9pPr rtl="0">
              <a:spcBef>
                <a:spcPts val="0"/>
              </a:spcBef>
              <a:buSzPct val="100000"/>
              <a:defRPr sz="1100"/>
            </a:lvl9pPr>
          </a:lstStyle>
          <a:p>
            <a:endParaRPr/>
          </a:p>
        </p:txBody>
      </p:sp>
      <p:sp>
        <p:nvSpPr>
          <p:cNvPr id="143" name="Shape 143"/>
          <p:cNvSpPr txBox="1">
            <a:spLocks noGrp="1"/>
          </p:cNvSpPr>
          <p:nvPr>
            <p:ph type="body" idx="1"/>
          </p:nvPr>
        </p:nvSpPr>
        <p:spPr>
          <a:xfrm>
            <a:off x="2793206" y="42862"/>
            <a:ext cx="6279300" cy="5057699"/>
          </a:xfrm>
          <a:prstGeom prst="rect">
            <a:avLst/>
          </a:prstGeom>
          <a:noFill/>
          <a:ln>
            <a:noFill/>
          </a:ln>
        </p:spPr>
        <p:txBody>
          <a:bodyPr lIns="68575" tIns="68575" rIns="68575" bIns="68575" anchor="ctr" anchorCtr="0"/>
          <a:lstStyle>
            <a:lvl1pPr rtl="0">
              <a:spcBef>
                <a:spcPts val="0"/>
              </a:spcBef>
              <a:buSzPct val="33333"/>
              <a:defRPr sz="3300"/>
            </a:lvl1pPr>
            <a:lvl2pPr rtl="0">
              <a:spcBef>
                <a:spcPts val="0"/>
              </a:spcBef>
              <a:buSzPct val="36666"/>
              <a:defRPr sz="3000"/>
            </a:lvl2pPr>
            <a:lvl3pPr rtl="0">
              <a:spcBef>
                <a:spcPts val="0"/>
              </a:spcBef>
              <a:buSzPct val="40740"/>
              <a:defRPr sz="2700"/>
            </a:lvl3pPr>
            <a:lvl4pPr rtl="0">
              <a:spcBef>
                <a:spcPts val="0"/>
              </a:spcBef>
              <a:buSzPct val="45833"/>
              <a:defRPr sz="2400"/>
            </a:lvl4pPr>
            <a:lvl5pPr rtl="0">
              <a:spcBef>
                <a:spcPts val="0"/>
              </a:spcBef>
              <a:buSzPct val="45833"/>
              <a:defRPr sz="2400"/>
            </a:lvl5pPr>
            <a:lvl6pPr rtl="0">
              <a:spcBef>
                <a:spcPts val="0"/>
              </a:spcBef>
              <a:buSzPct val="78571"/>
              <a:defRPr sz="1400">
                <a:solidFill>
                  <a:schemeClr val="dk1"/>
                </a:solidFill>
                <a:latin typeface="Calibri"/>
                <a:ea typeface="Calibri"/>
                <a:cs typeface="Calibri"/>
                <a:sym typeface="Calibri"/>
              </a:defRPr>
            </a:lvl6pPr>
            <a:lvl7pPr rtl="0">
              <a:spcBef>
                <a:spcPts val="0"/>
              </a:spcBef>
              <a:buSzPct val="78571"/>
              <a:defRPr sz="1400">
                <a:solidFill>
                  <a:schemeClr val="dk1"/>
                </a:solidFill>
                <a:latin typeface="Calibri"/>
                <a:ea typeface="Calibri"/>
                <a:cs typeface="Calibri"/>
                <a:sym typeface="Calibri"/>
              </a:defRPr>
            </a:lvl7pPr>
            <a:lvl8pPr rtl="0">
              <a:spcBef>
                <a:spcPts val="0"/>
              </a:spcBef>
              <a:buSzPct val="78571"/>
              <a:defRPr sz="1400">
                <a:solidFill>
                  <a:schemeClr val="dk1"/>
                </a:solidFill>
                <a:latin typeface="Calibri"/>
                <a:ea typeface="Calibri"/>
                <a:cs typeface="Calibri"/>
                <a:sym typeface="Calibri"/>
              </a:defRPr>
            </a:lvl8pPr>
            <a:lvl9pPr rtl="0">
              <a:spcBef>
                <a:spcPts val="0"/>
              </a:spcBef>
              <a:buSzPct val="78571"/>
              <a:defRPr sz="14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4_Custom Layout">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0" y="2125980"/>
            <a:ext cx="9138000" cy="891599"/>
          </a:xfrm>
          <a:prstGeom prst="rect">
            <a:avLst/>
          </a:prstGeom>
          <a:noFill/>
          <a:ln>
            <a:noFill/>
          </a:ln>
        </p:spPr>
        <p:txBody>
          <a:bodyPr lIns="68575" tIns="68575" rIns="68575" bIns="68575" anchor="ctr" anchorCtr="0"/>
          <a:lstStyle>
            <a:lvl1pPr algn="ctr" rtl="0">
              <a:spcBef>
                <a:spcPts val="0"/>
              </a:spcBef>
              <a:buSzPct val="25000"/>
              <a:defRPr sz="4500" b="1">
                <a:solidFill>
                  <a:schemeClr val="lt1"/>
                </a:solidFill>
                <a:latin typeface="Calibri"/>
                <a:ea typeface="Calibri"/>
                <a:cs typeface="Calibri"/>
                <a:sym typeface="Calibri"/>
              </a:defRPr>
            </a:lvl1pPr>
            <a:lvl2pPr rtl="0">
              <a:spcBef>
                <a:spcPts val="0"/>
              </a:spcBef>
              <a:buSzPct val="100000"/>
              <a:defRPr sz="1100"/>
            </a:lvl2pPr>
            <a:lvl3pPr rtl="0">
              <a:spcBef>
                <a:spcPts val="0"/>
              </a:spcBef>
              <a:buSzPct val="100000"/>
              <a:defRPr sz="1100"/>
            </a:lvl3pPr>
            <a:lvl4pPr rtl="0">
              <a:spcBef>
                <a:spcPts val="0"/>
              </a:spcBef>
              <a:buSzPct val="100000"/>
              <a:defRPr sz="1100"/>
            </a:lvl4pPr>
            <a:lvl5pPr rtl="0">
              <a:spcBef>
                <a:spcPts val="0"/>
              </a:spcBef>
              <a:buSzPct val="100000"/>
              <a:defRPr sz="1100"/>
            </a:lvl5pPr>
            <a:lvl6pPr rtl="0">
              <a:spcBef>
                <a:spcPts val="0"/>
              </a:spcBef>
              <a:buSzPct val="100000"/>
              <a:defRPr sz="1100"/>
            </a:lvl6pPr>
            <a:lvl7pPr rtl="0">
              <a:spcBef>
                <a:spcPts val="0"/>
              </a:spcBef>
              <a:buSzPct val="100000"/>
              <a:defRPr sz="1100"/>
            </a:lvl7pPr>
            <a:lvl8pPr rtl="0">
              <a:spcBef>
                <a:spcPts val="0"/>
              </a:spcBef>
              <a:buSzPct val="100000"/>
              <a:defRPr sz="1100"/>
            </a:lvl8pPr>
            <a:lvl9pPr rtl="0">
              <a:spcBef>
                <a:spcPts val="0"/>
              </a:spcBef>
              <a:buSzPct val="100000"/>
              <a:defRPr sz="1100"/>
            </a:lvl9pPr>
          </a:lstStyle>
          <a:p>
            <a:endParaRPr/>
          </a:p>
        </p:txBody>
      </p:sp>
      <p:sp>
        <p:nvSpPr>
          <p:cNvPr id="146" name="Shape 146"/>
          <p:cNvSpPr txBox="1">
            <a:spLocks noGrp="1"/>
          </p:cNvSpPr>
          <p:nvPr>
            <p:ph type="sldNum" idx="12"/>
          </p:nvPr>
        </p:nvSpPr>
        <p:spPr>
          <a:xfrm>
            <a:off x="7086600" y="4857750"/>
            <a:ext cx="2057400" cy="273900"/>
          </a:xfrm>
          <a:prstGeom prst="rect">
            <a:avLst/>
          </a:prstGeom>
          <a:noFill/>
          <a:ln>
            <a:noFill/>
          </a:ln>
        </p:spPr>
        <p:txBody>
          <a:bodyPr lIns="68575" tIns="34275" rIns="68575" bIns="34275" anchor="t" anchorCtr="0">
            <a:noAutofit/>
          </a:bodyPr>
          <a:lstStyle/>
          <a:p>
            <a:pPr marL="0" marR="0" lvl="0" indent="0" algn="r" rtl="0">
              <a:spcBef>
                <a:spcPts val="0"/>
              </a:spcBef>
              <a:buSzPct val="25000"/>
              <a:buNone/>
            </a:pPr>
            <a:fld id="{00000000-1234-1234-1234-123412341234}" type="slidenum">
              <a:rPr lang="en" sz="1400" b="0" i="0" u="none" strike="noStrike" cap="none" baseline="0">
                <a:solidFill>
                  <a:schemeClr val="dk1"/>
                </a:solidFill>
                <a:latin typeface="Calibri"/>
                <a:ea typeface="Calibri"/>
                <a:cs typeface="Calibri"/>
                <a:sym typeface="Calibri"/>
              </a:rPr>
              <a:t>‹#›</a:t>
            </a:fld>
            <a:endParaRPr lang="en" sz="1400" b="0" i="0" u="none" strike="noStrike" cap="none" baseline="0">
              <a:solidFill>
                <a:schemeClr val="dk1"/>
              </a:solidFill>
              <a:latin typeface="Calibri"/>
              <a:ea typeface="Calibri"/>
              <a:cs typeface="Calibri"/>
              <a:sym typeface="Calibri"/>
            </a:endParaRPr>
          </a:p>
        </p:txBody>
      </p:sp>
      <p:sp>
        <p:nvSpPr>
          <p:cNvPr id="147" name="Shape 147"/>
          <p:cNvSpPr txBox="1"/>
          <p:nvPr/>
        </p:nvSpPr>
        <p:spPr>
          <a:xfrm>
            <a:off x="7015162" y="4816248"/>
            <a:ext cx="20574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b="0" i="0" u="none" strike="noStrike" cap="none" baseline="0">
                <a:solidFill>
                  <a:srgbClr val="888888"/>
                </a:solidFill>
                <a:latin typeface="Calibri"/>
                <a:ea typeface="Calibri"/>
                <a:cs typeface="Calibri"/>
                <a:sym typeface="Calibri"/>
              </a:rPr>
              <a:t>‹#›</a:t>
            </a:fld>
            <a:endParaRPr lang="en" sz="9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5_Custom Layout">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0" y="2125980"/>
            <a:ext cx="9138000" cy="891599"/>
          </a:xfrm>
          <a:prstGeom prst="rect">
            <a:avLst/>
          </a:prstGeom>
          <a:noFill/>
          <a:ln>
            <a:noFill/>
          </a:ln>
        </p:spPr>
        <p:txBody>
          <a:bodyPr lIns="68575" tIns="68575" rIns="68575" bIns="68575" anchor="ctr" anchorCtr="0"/>
          <a:lstStyle>
            <a:lvl1pPr algn="ctr" rtl="0">
              <a:spcBef>
                <a:spcPts val="0"/>
              </a:spcBef>
              <a:buSzPct val="25000"/>
              <a:defRPr sz="4500" b="1">
                <a:solidFill>
                  <a:schemeClr val="lt1"/>
                </a:solidFill>
                <a:latin typeface="Calibri"/>
                <a:ea typeface="Calibri"/>
                <a:cs typeface="Calibri"/>
                <a:sym typeface="Calibri"/>
              </a:defRPr>
            </a:lvl1pPr>
            <a:lvl2pPr rtl="0">
              <a:spcBef>
                <a:spcPts val="0"/>
              </a:spcBef>
              <a:buSzPct val="100000"/>
              <a:defRPr sz="1100"/>
            </a:lvl2pPr>
            <a:lvl3pPr rtl="0">
              <a:spcBef>
                <a:spcPts val="0"/>
              </a:spcBef>
              <a:buSzPct val="100000"/>
              <a:defRPr sz="1100"/>
            </a:lvl3pPr>
            <a:lvl4pPr rtl="0">
              <a:spcBef>
                <a:spcPts val="0"/>
              </a:spcBef>
              <a:buSzPct val="100000"/>
              <a:defRPr sz="1100"/>
            </a:lvl4pPr>
            <a:lvl5pPr rtl="0">
              <a:spcBef>
                <a:spcPts val="0"/>
              </a:spcBef>
              <a:buSzPct val="100000"/>
              <a:defRPr sz="1100"/>
            </a:lvl5pPr>
            <a:lvl6pPr rtl="0">
              <a:spcBef>
                <a:spcPts val="0"/>
              </a:spcBef>
              <a:buSzPct val="100000"/>
              <a:defRPr sz="1100"/>
            </a:lvl6pPr>
            <a:lvl7pPr rtl="0">
              <a:spcBef>
                <a:spcPts val="0"/>
              </a:spcBef>
              <a:buSzPct val="100000"/>
              <a:defRPr sz="1100"/>
            </a:lvl7pPr>
            <a:lvl8pPr rtl="0">
              <a:spcBef>
                <a:spcPts val="0"/>
              </a:spcBef>
              <a:buSzPct val="100000"/>
              <a:defRPr sz="1100"/>
            </a:lvl8pPr>
            <a:lvl9pPr rtl="0">
              <a:spcBef>
                <a:spcPts val="0"/>
              </a:spcBef>
              <a:buSzPct val="100000"/>
              <a:defRPr sz="1100"/>
            </a:lvl9pPr>
          </a:lstStyle>
          <a:p>
            <a:endParaRPr/>
          </a:p>
        </p:txBody>
      </p:sp>
      <p:sp>
        <p:nvSpPr>
          <p:cNvPr id="150" name="Shape 150"/>
          <p:cNvSpPr txBox="1">
            <a:spLocks noGrp="1"/>
          </p:cNvSpPr>
          <p:nvPr>
            <p:ph type="sldNum" idx="12"/>
          </p:nvPr>
        </p:nvSpPr>
        <p:spPr>
          <a:xfrm>
            <a:off x="7086600" y="4857750"/>
            <a:ext cx="2057400" cy="273900"/>
          </a:xfrm>
          <a:prstGeom prst="rect">
            <a:avLst/>
          </a:prstGeom>
          <a:noFill/>
          <a:ln>
            <a:noFill/>
          </a:ln>
        </p:spPr>
        <p:txBody>
          <a:bodyPr lIns="68575" tIns="34275" rIns="68575" bIns="34275" anchor="t" anchorCtr="0">
            <a:noAutofit/>
          </a:bodyPr>
          <a:lstStyle/>
          <a:p>
            <a:pPr marL="0" marR="0" lvl="0" indent="0" algn="r" rtl="0">
              <a:spcBef>
                <a:spcPts val="0"/>
              </a:spcBef>
              <a:buSzPct val="25000"/>
              <a:buNone/>
            </a:pPr>
            <a:fld id="{00000000-1234-1234-1234-123412341234}" type="slidenum">
              <a:rPr lang="en" sz="1400" b="0" i="0" u="none" strike="noStrike" cap="none" baseline="0">
                <a:solidFill>
                  <a:schemeClr val="dk1"/>
                </a:solidFill>
                <a:latin typeface="Calibri"/>
                <a:ea typeface="Calibri"/>
                <a:cs typeface="Calibri"/>
                <a:sym typeface="Calibri"/>
              </a:rPr>
              <a:t>‹#›</a:t>
            </a:fld>
            <a:endParaRPr lang="en" sz="1400" b="0" i="0" u="none" strike="noStrike" cap="none" baseline="0">
              <a:solidFill>
                <a:schemeClr val="dk1"/>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3_Custom Layout">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0" y="0"/>
            <a:ext cx="7315200" cy="914400"/>
          </a:xfrm>
          <a:prstGeom prst="rect">
            <a:avLst/>
          </a:prstGeom>
          <a:noFill/>
          <a:ln>
            <a:noFill/>
          </a:ln>
        </p:spPr>
        <p:txBody>
          <a:bodyPr lIns="68575" tIns="68575" rIns="68575" bIns="68575" anchor="ctr" anchorCtr="0"/>
          <a:lstStyle>
            <a:lvl1pPr marL="127000" indent="0" algn="l" rtl="0">
              <a:spcBef>
                <a:spcPts val="0"/>
              </a:spcBef>
              <a:buSzPct val="40740"/>
              <a:defRPr sz="2700" b="1"/>
            </a:lvl1pPr>
            <a:lvl2pPr rtl="0">
              <a:spcBef>
                <a:spcPts val="0"/>
              </a:spcBef>
              <a:buSzPct val="100000"/>
              <a:defRPr sz="1100"/>
            </a:lvl2pPr>
            <a:lvl3pPr rtl="0">
              <a:spcBef>
                <a:spcPts val="0"/>
              </a:spcBef>
              <a:buSzPct val="100000"/>
              <a:defRPr sz="1100"/>
            </a:lvl3pPr>
            <a:lvl4pPr rtl="0">
              <a:spcBef>
                <a:spcPts val="0"/>
              </a:spcBef>
              <a:buSzPct val="100000"/>
              <a:defRPr sz="1100"/>
            </a:lvl4pPr>
            <a:lvl5pPr rtl="0">
              <a:spcBef>
                <a:spcPts val="0"/>
              </a:spcBef>
              <a:buSzPct val="100000"/>
              <a:defRPr sz="1100"/>
            </a:lvl5pPr>
            <a:lvl6pPr rtl="0">
              <a:spcBef>
                <a:spcPts val="0"/>
              </a:spcBef>
              <a:buSzPct val="100000"/>
              <a:defRPr sz="1100"/>
            </a:lvl6pPr>
            <a:lvl7pPr rtl="0">
              <a:spcBef>
                <a:spcPts val="0"/>
              </a:spcBef>
              <a:buSzPct val="100000"/>
              <a:defRPr sz="1100"/>
            </a:lvl7pPr>
            <a:lvl8pPr rtl="0">
              <a:spcBef>
                <a:spcPts val="0"/>
              </a:spcBef>
              <a:buSzPct val="100000"/>
              <a:defRPr sz="1100"/>
            </a:lvl8pPr>
            <a:lvl9pPr rtl="0">
              <a:spcBef>
                <a:spcPts val="0"/>
              </a:spcBef>
              <a:buSzPct val="100000"/>
              <a:defRPr sz="1100"/>
            </a:lvl9pPr>
          </a:lstStyle>
          <a:p>
            <a:endParaRPr/>
          </a:p>
        </p:txBody>
      </p:sp>
      <p:sp>
        <p:nvSpPr>
          <p:cNvPr id="153" name="Shape 153"/>
          <p:cNvSpPr txBox="1">
            <a:spLocks noGrp="1"/>
          </p:cNvSpPr>
          <p:nvPr>
            <p:ph type="sldNum" idx="12"/>
          </p:nvPr>
        </p:nvSpPr>
        <p:spPr>
          <a:xfrm>
            <a:off x="8534400" y="4926807"/>
            <a:ext cx="609599" cy="216600"/>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fld id="{00000000-1234-1234-1234-123412341234}" type="slidenum">
              <a:rPr lang="en" sz="1400" b="0" i="0" u="none" strike="noStrike" cap="none" baseline="0">
                <a:solidFill>
                  <a:schemeClr val="dk1"/>
                </a:solidFill>
                <a:latin typeface="Calibri"/>
                <a:ea typeface="Calibri"/>
                <a:cs typeface="Calibri"/>
                <a:sym typeface="Calibri"/>
              </a:rPr>
              <a:t>‹#›</a:t>
            </a:fld>
            <a:endParaRPr lang="en" sz="1400" b="0" i="0" u="none" strike="noStrike" cap="none" baseline="0">
              <a:solidFill>
                <a:schemeClr val="dk1"/>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4_Custom Layout">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0" y="0"/>
            <a:ext cx="7315200" cy="914400"/>
          </a:xfrm>
          <a:prstGeom prst="rect">
            <a:avLst/>
          </a:prstGeom>
          <a:noFill/>
          <a:ln>
            <a:noFill/>
          </a:ln>
        </p:spPr>
        <p:txBody>
          <a:bodyPr lIns="68575" tIns="68575" rIns="68575" bIns="68575" anchor="ctr" anchorCtr="0"/>
          <a:lstStyle>
            <a:lvl1pPr marL="127000" indent="0" algn="l" rtl="0">
              <a:spcBef>
                <a:spcPts val="0"/>
              </a:spcBef>
              <a:buSzPct val="40740"/>
              <a:defRPr sz="2700" b="1"/>
            </a:lvl1pPr>
            <a:lvl2pPr rtl="0">
              <a:spcBef>
                <a:spcPts val="0"/>
              </a:spcBef>
              <a:buSzPct val="100000"/>
              <a:defRPr sz="1100"/>
            </a:lvl2pPr>
            <a:lvl3pPr rtl="0">
              <a:spcBef>
                <a:spcPts val="0"/>
              </a:spcBef>
              <a:buSzPct val="100000"/>
              <a:defRPr sz="1100"/>
            </a:lvl3pPr>
            <a:lvl4pPr rtl="0">
              <a:spcBef>
                <a:spcPts val="0"/>
              </a:spcBef>
              <a:buSzPct val="100000"/>
              <a:defRPr sz="1100"/>
            </a:lvl4pPr>
            <a:lvl5pPr rtl="0">
              <a:spcBef>
                <a:spcPts val="0"/>
              </a:spcBef>
              <a:buSzPct val="100000"/>
              <a:defRPr sz="1100"/>
            </a:lvl5pPr>
            <a:lvl6pPr rtl="0">
              <a:spcBef>
                <a:spcPts val="0"/>
              </a:spcBef>
              <a:buSzPct val="100000"/>
              <a:defRPr sz="1100"/>
            </a:lvl6pPr>
            <a:lvl7pPr rtl="0">
              <a:spcBef>
                <a:spcPts val="0"/>
              </a:spcBef>
              <a:buSzPct val="100000"/>
              <a:defRPr sz="1100"/>
            </a:lvl7pPr>
            <a:lvl8pPr rtl="0">
              <a:spcBef>
                <a:spcPts val="0"/>
              </a:spcBef>
              <a:buSzPct val="100000"/>
              <a:defRPr sz="1100"/>
            </a:lvl8pPr>
            <a:lvl9pPr rtl="0">
              <a:spcBef>
                <a:spcPts val="0"/>
              </a:spcBef>
              <a:buSzPct val="100000"/>
              <a:defRPr sz="1100"/>
            </a:lvl9pPr>
          </a:lstStyle>
          <a:p>
            <a:endParaRPr/>
          </a:p>
        </p:txBody>
      </p:sp>
      <p:sp>
        <p:nvSpPr>
          <p:cNvPr id="156" name="Shape 156"/>
          <p:cNvSpPr txBox="1">
            <a:spLocks noGrp="1"/>
          </p:cNvSpPr>
          <p:nvPr>
            <p:ph type="sldNum" idx="12"/>
          </p:nvPr>
        </p:nvSpPr>
        <p:spPr>
          <a:xfrm>
            <a:off x="8534400" y="4926807"/>
            <a:ext cx="609599" cy="216600"/>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fld id="{00000000-1234-1234-1234-123412341234}" type="slidenum">
              <a:rPr lang="en" sz="1400" b="0" i="0" u="none" strike="noStrike" cap="none" baseline="0">
                <a:solidFill>
                  <a:schemeClr val="dk1"/>
                </a:solidFill>
                <a:latin typeface="Calibri"/>
                <a:ea typeface="Calibri"/>
                <a:cs typeface="Calibri"/>
                <a:sym typeface="Calibri"/>
              </a:rPr>
              <a:t>‹#›</a:t>
            </a:fld>
            <a:endParaRPr lang="en" sz="1400" b="0" i="0" u="none" strike="noStrike" cap="none" baseline="0">
              <a:solidFill>
                <a:schemeClr val="dk1"/>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1_Custom Layout">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3748" y="0"/>
            <a:ext cx="7519200" cy="891599"/>
          </a:xfrm>
          <a:prstGeom prst="rect">
            <a:avLst/>
          </a:prstGeom>
          <a:noFill/>
          <a:ln>
            <a:noFill/>
          </a:ln>
        </p:spPr>
        <p:txBody>
          <a:bodyPr lIns="68575" tIns="68575" rIns="68575" bIns="68575" anchor="ctr" anchorCtr="0"/>
          <a:lstStyle>
            <a:lvl1pPr rtl="0">
              <a:spcBef>
                <a:spcPts val="0"/>
              </a:spcBef>
              <a:buSzPct val="40740"/>
              <a:defRPr sz="2700" b="1">
                <a:solidFill>
                  <a:schemeClr val="lt1"/>
                </a:solidFill>
                <a:latin typeface="Calibri"/>
                <a:ea typeface="Calibri"/>
                <a:cs typeface="Calibri"/>
                <a:sym typeface="Calibri"/>
              </a:defRPr>
            </a:lvl1pPr>
            <a:lvl2pPr rtl="0">
              <a:spcBef>
                <a:spcPts val="0"/>
              </a:spcBef>
              <a:buSzPct val="100000"/>
              <a:defRPr sz="1100"/>
            </a:lvl2pPr>
            <a:lvl3pPr rtl="0">
              <a:spcBef>
                <a:spcPts val="0"/>
              </a:spcBef>
              <a:buSzPct val="100000"/>
              <a:defRPr sz="1100"/>
            </a:lvl3pPr>
            <a:lvl4pPr rtl="0">
              <a:spcBef>
                <a:spcPts val="0"/>
              </a:spcBef>
              <a:buSzPct val="100000"/>
              <a:defRPr sz="1100"/>
            </a:lvl4pPr>
            <a:lvl5pPr rtl="0">
              <a:spcBef>
                <a:spcPts val="0"/>
              </a:spcBef>
              <a:buSzPct val="100000"/>
              <a:defRPr sz="1100"/>
            </a:lvl5pPr>
            <a:lvl6pPr rtl="0">
              <a:spcBef>
                <a:spcPts val="0"/>
              </a:spcBef>
              <a:buSzPct val="100000"/>
              <a:defRPr sz="1100"/>
            </a:lvl6pPr>
            <a:lvl7pPr rtl="0">
              <a:spcBef>
                <a:spcPts val="0"/>
              </a:spcBef>
              <a:buSzPct val="100000"/>
              <a:defRPr sz="1100"/>
            </a:lvl7pPr>
            <a:lvl8pPr rtl="0">
              <a:spcBef>
                <a:spcPts val="0"/>
              </a:spcBef>
              <a:buSzPct val="100000"/>
              <a:defRPr sz="1100"/>
            </a:lvl8pPr>
            <a:lvl9pPr rtl="0">
              <a:spcBef>
                <a:spcPts val="0"/>
              </a:spcBef>
              <a:buSzPct val="100000"/>
              <a:defRPr sz="1100"/>
            </a:lvl9pPr>
          </a:lstStyle>
          <a:p>
            <a:endParaRPr/>
          </a:p>
        </p:txBody>
      </p:sp>
      <p:sp>
        <p:nvSpPr>
          <p:cNvPr id="159" name="Shape 159"/>
          <p:cNvSpPr txBox="1">
            <a:spLocks noGrp="1"/>
          </p:cNvSpPr>
          <p:nvPr>
            <p:ph type="body" idx="1"/>
          </p:nvPr>
        </p:nvSpPr>
        <p:spPr>
          <a:xfrm>
            <a:off x="0" y="891540"/>
            <a:ext cx="9144000" cy="4251899"/>
          </a:xfrm>
          <a:prstGeom prst="rect">
            <a:avLst/>
          </a:prstGeom>
          <a:noFill/>
          <a:ln>
            <a:noFill/>
          </a:ln>
        </p:spPr>
        <p:txBody>
          <a:bodyPr lIns="68575" tIns="68575" rIns="68575" bIns="68575" anchor="ctr" anchorCtr="0"/>
          <a:lstStyle>
            <a:lvl1pPr rtl="0">
              <a:spcBef>
                <a:spcPts val="0"/>
              </a:spcBef>
              <a:buSzPct val="40740"/>
              <a:defRPr sz="2700"/>
            </a:lvl1pPr>
            <a:lvl2pPr rtl="0">
              <a:spcBef>
                <a:spcPts val="0"/>
              </a:spcBef>
              <a:buSzPct val="45833"/>
              <a:defRPr sz="2400"/>
            </a:lvl2pPr>
            <a:lvl3pPr rtl="0">
              <a:spcBef>
                <a:spcPts val="0"/>
              </a:spcBef>
              <a:buSzPct val="52380"/>
              <a:defRPr sz="2100"/>
            </a:lvl3pPr>
            <a:lvl4pPr rtl="0">
              <a:spcBef>
                <a:spcPts val="0"/>
              </a:spcBef>
              <a:buSzPct val="61111"/>
              <a:defRPr sz="1800"/>
            </a:lvl4pPr>
            <a:lvl5pPr rtl="0">
              <a:spcBef>
                <a:spcPts val="0"/>
              </a:spcBef>
              <a:buSzPct val="61111"/>
              <a:defRPr sz="1800"/>
            </a:lvl5pPr>
            <a:lvl6pPr rtl="0">
              <a:spcBef>
                <a:spcPts val="0"/>
              </a:spcBef>
              <a:buSzPct val="78571"/>
              <a:defRPr sz="1400">
                <a:solidFill>
                  <a:schemeClr val="dk1"/>
                </a:solidFill>
                <a:latin typeface="Calibri"/>
                <a:ea typeface="Calibri"/>
                <a:cs typeface="Calibri"/>
                <a:sym typeface="Calibri"/>
              </a:defRPr>
            </a:lvl6pPr>
            <a:lvl7pPr rtl="0">
              <a:spcBef>
                <a:spcPts val="0"/>
              </a:spcBef>
              <a:buSzPct val="78571"/>
              <a:defRPr sz="1400">
                <a:solidFill>
                  <a:schemeClr val="dk1"/>
                </a:solidFill>
                <a:latin typeface="Calibri"/>
                <a:ea typeface="Calibri"/>
                <a:cs typeface="Calibri"/>
                <a:sym typeface="Calibri"/>
              </a:defRPr>
            </a:lvl7pPr>
            <a:lvl8pPr rtl="0">
              <a:spcBef>
                <a:spcPts val="0"/>
              </a:spcBef>
              <a:buSzPct val="78571"/>
              <a:defRPr sz="1400">
                <a:solidFill>
                  <a:schemeClr val="dk1"/>
                </a:solidFill>
                <a:latin typeface="Calibri"/>
                <a:ea typeface="Calibri"/>
                <a:cs typeface="Calibri"/>
                <a:sym typeface="Calibri"/>
              </a:defRPr>
            </a:lvl8pPr>
            <a:lvl9pPr rtl="0">
              <a:spcBef>
                <a:spcPts val="0"/>
              </a:spcBef>
              <a:buSzPct val="78571"/>
              <a:defRPr sz="14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457200" y="205978"/>
            <a:ext cx="8229600" cy="857400"/>
          </a:xfrm>
          <a:prstGeom prst="rect">
            <a:avLst/>
          </a:prstGeom>
          <a:noFill/>
          <a:ln>
            <a:noFill/>
          </a:ln>
        </p:spPr>
        <p:txBody>
          <a:bodyPr lIns="68575" tIns="68575" rIns="68575" bIns="68575" anchor="t" anchorCtr="0"/>
          <a:lstStyle>
            <a:lvl1pPr algn="l" rtl="0">
              <a:lnSpc>
                <a:spcPct val="90000"/>
              </a:lnSpc>
              <a:spcBef>
                <a:spcPts val="0"/>
              </a:spcBef>
              <a:buClr>
                <a:schemeClr val="dk1"/>
              </a:buClr>
              <a:buSzPct val="33333"/>
              <a:buFont typeface="Calibri"/>
              <a:buNone/>
              <a:defRPr sz="3300">
                <a:solidFill>
                  <a:schemeClr val="dk1"/>
                </a:solidFill>
                <a:latin typeface="Calibri"/>
                <a:ea typeface="Calibri"/>
                <a:cs typeface="Calibri"/>
                <a:sym typeface="Calibri"/>
              </a:defRPr>
            </a:lvl1pPr>
            <a:lvl2pPr rtl="0">
              <a:spcBef>
                <a:spcPts val="0"/>
              </a:spcBef>
              <a:buSzPct val="100000"/>
              <a:defRPr sz="1100"/>
            </a:lvl2pPr>
            <a:lvl3pPr rtl="0">
              <a:spcBef>
                <a:spcPts val="0"/>
              </a:spcBef>
              <a:buSzPct val="100000"/>
              <a:defRPr sz="1100"/>
            </a:lvl3pPr>
            <a:lvl4pPr rtl="0">
              <a:spcBef>
                <a:spcPts val="0"/>
              </a:spcBef>
              <a:buSzPct val="100000"/>
              <a:defRPr sz="1100"/>
            </a:lvl4pPr>
            <a:lvl5pPr rtl="0">
              <a:spcBef>
                <a:spcPts val="0"/>
              </a:spcBef>
              <a:buSzPct val="100000"/>
              <a:defRPr sz="1100"/>
            </a:lvl5pPr>
            <a:lvl6pPr rtl="0">
              <a:spcBef>
                <a:spcPts val="0"/>
              </a:spcBef>
              <a:buSzPct val="100000"/>
              <a:defRPr sz="1100"/>
            </a:lvl6pPr>
            <a:lvl7pPr rtl="0">
              <a:spcBef>
                <a:spcPts val="0"/>
              </a:spcBef>
              <a:buSzPct val="100000"/>
              <a:defRPr sz="1100"/>
            </a:lvl7pPr>
            <a:lvl8pPr rtl="0">
              <a:spcBef>
                <a:spcPts val="0"/>
              </a:spcBef>
              <a:buSzPct val="100000"/>
              <a:defRPr sz="1100"/>
            </a:lvl8pPr>
            <a:lvl9pPr rtl="0">
              <a:spcBef>
                <a:spcPts val="0"/>
              </a:spcBef>
              <a:buSzPct val="100000"/>
              <a:defRPr sz="1100"/>
            </a:lvl9pPr>
          </a:lstStyle>
          <a:p>
            <a:endParaRPr/>
          </a:p>
        </p:txBody>
      </p:sp>
      <p:sp>
        <p:nvSpPr>
          <p:cNvPr id="162" name="Shape 162"/>
          <p:cNvSpPr txBox="1">
            <a:spLocks noGrp="1"/>
          </p:cNvSpPr>
          <p:nvPr>
            <p:ph type="body" idx="1"/>
          </p:nvPr>
        </p:nvSpPr>
        <p:spPr>
          <a:xfrm>
            <a:off x="457200" y="1200150"/>
            <a:ext cx="8229600" cy="3394500"/>
          </a:xfrm>
          <a:prstGeom prst="rect">
            <a:avLst/>
          </a:prstGeom>
          <a:noFill/>
          <a:ln>
            <a:noFill/>
          </a:ln>
        </p:spPr>
        <p:txBody>
          <a:bodyPr lIns="68575" tIns="68575" rIns="68575" bIns="68575" anchor="t" anchorCtr="0"/>
          <a:lstStyle>
            <a:lvl1pPr marL="177800" indent="-38100" algn="l" rtl="0">
              <a:lnSpc>
                <a:spcPct val="90000"/>
              </a:lnSpc>
              <a:spcBef>
                <a:spcPts val="800"/>
              </a:spcBef>
              <a:buClr>
                <a:schemeClr val="dk1"/>
              </a:buClr>
              <a:buSzPct val="52380"/>
              <a:buFont typeface="Arial"/>
              <a:buChar char="•"/>
              <a:defRPr sz="2100">
                <a:solidFill>
                  <a:schemeClr val="dk1"/>
                </a:solidFill>
                <a:latin typeface="Calibri"/>
                <a:ea typeface="Calibri"/>
                <a:cs typeface="Calibri"/>
                <a:sym typeface="Calibri"/>
              </a:defRPr>
            </a:lvl1pPr>
            <a:lvl2pPr marL="520700" indent="-63500" algn="l" rtl="0">
              <a:lnSpc>
                <a:spcPct val="90000"/>
              </a:lnSpc>
              <a:spcBef>
                <a:spcPts val="400"/>
              </a:spcBef>
              <a:buClr>
                <a:schemeClr val="dk1"/>
              </a:buClr>
              <a:buSzPct val="61111"/>
              <a:buFont typeface="Arial"/>
              <a:buChar char="•"/>
              <a:defRPr sz="1800">
                <a:solidFill>
                  <a:schemeClr val="dk1"/>
                </a:solidFill>
                <a:latin typeface="Calibri"/>
                <a:ea typeface="Calibri"/>
                <a:cs typeface="Calibri"/>
                <a:sym typeface="Calibri"/>
              </a:defRPr>
            </a:lvl2pPr>
            <a:lvl3pPr marL="863600" indent="-76200" algn="l" rtl="0">
              <a:lnSpc>
                <a:spcPct val="90000"/>
              </a:lnSpc>
              <a:spcBef>
                <a:spcPts val="400"/>
              </a:spcBef>
              <a:buClr>
                <a:schemeClr val="dk1"/>
              </a:buClr>
              <a:buSzPct val="73333"/>
              <a:buFont typeface="Arial"/>
              <a:buChar char="•"/>
              <a:defRPr sz="1500">
                <a:solidFill>
                  <a:schemeClr val="dk1"/>
                </a:solidFill>
                <a:latin typeface="Calibri"/>
                <a:ea typeface="Calibri"/>
                <a:cs typeface="Calibri"/>
                <a:sym typeface="Calibri"/>
              </a:defRPr>
            </a:lvl3pPr>
            <a:lvl4pPr marL="1206500" indent="-88900" algn="l" rtl="0">
              <a:lnSpc>
                <a:spcPct val="90000"/>
              </a:lnSpc>
              <a:spcBef>
                <a:spcPts val="400"/>
              </a:spcBef>
              <a:buClr>
                <a:schemeClr val="dk1"/>
              </a:buClr>
              <a:buSzPct val="78571"/>
              <a:buFont typeface="Arial"/>
              <a:buChar char="•"/>
              <a:defRPr sz="1400">
                <a:solidFill>
                  <a:schemeClr val="dk1"/>
                </a:solidFill>
                <a:latin typeface="Calibri"/>
                <a:ea typeface="Calibri"/>
                <a:cs typeface="Calibri"/>
                <a:sym typeface="Calibri"/>
              </a:defRPr>
            </a:lvl4pPr>
            <a:lvl5pPr marL="1549400" indent="-88900" algn="l" rtl="0">
              <a:lnSpc>
                <a:spcPct val="90000"/>
              </a:lnSpc>
              <a:spcBef>
                <a:spcPts val="400"/>
              </a:spcBef>
              <a:buClr>
                <a:schemeClr val="dk1"/>
              </a:buClr>
              <a:buSzPct val="78571"/>
              <a:buFont typeface="Arial"/>
              <a:buChar char="•"/>
              <a:defRPr sz="1400">
                <a:solidFill>
                  <a:schemeClr val="dk1"/>
                </a:solidFill>
                <a:latin typeface="Calibri"/>
                <a:ea typeface="Calibri"/>
                <a:cs typeface="Calibri"/>
                <a:sym typeface="Calibri"/>
              </a:defRPr>
            </a:lvl5pPr>
            <a:lvl6pPr marL="1892300" indent="-88900" algn="l" rtl="0">
              <a:lnSpc>
                <a:spcPct val="90000"/>
              </a:lnSpc>
              <a:spcBef>
                <a:spcPts val="400"/>
              </a:spcBef>
              <a:buClr>
                <a:schemeClr val="dk1"/>
              </a:buClr>
              <a:buSzPct val="78571"/>
              <a:buFont typeface="Arial"/>
              <a:buChar char="•"/>
              <a:defRPr sz="1400">
                <a:solidFill>
                  <a:schemeClr val="dk1"/>
                </a:solidFill>
                <a:latin typeface="Calibri"/>
                <a:ea typeface="Calibri"/>
                <a:cs typeface="Calibri"/>
                <a:sym typeface="Calibri"/>
              </a:defRPr>
            </a:lvl6pPr>
            <a:lvl7pPr marL="2235200" indent="-88900" algn="l" rtl="0">
              <a:lnSpc>
                <a:spcPct val="90000"/>
              </a:lnSpc>
              <a:spcBef>
                <a:spcPts val="400"/>
              </a:spcBef>
              <a:buClr>
                <a:schemeClr val="dk1"/>
              </a:buClr>
              <a:buSzPct val="78571"/>
              <a:buFont typeface="Arial"/>
              <a:buChar char="•"/>
              <a:defRPr sz="1400">
                <a:solidFill>
                  <a:schemeClr val="dk1"/>
                </a:solidFill>
                <a:latin typeface="Calibri"/>
                <a:ea typeface="Calibri"/>
                <a:cs typeface="Calibri"/>
                <a:sym typeface="Calibri"/>
              </a:defRPr>
            </a:lvl7pPr>
            <a:lvl8pPr marL="2578100" indent="-88900" algn="l" rtl="0">
              <a:lnSpc>
                <a:spcPct val="90000"/>
              </a:lnSpc>
              <a:spcBef>
                <a:spcPts val="400"/>
              </a:spcBef>
              <a:buClr>
                <a:schemeClr val="dk1"/>
              </a:buClr>
              <a:buSzPct val="78571"/>
              <a:buFont typeface="Arial"/>
              <a:buChar char="•"/>
              <a:defRPr sz="1400">
                <a:solidFill>
                  <a:schemeClr val="dk1"/>
                </a:solidFill>
                <a:latin typeface="Calibri"/>
                <a:ea typeface="Calibri"/>
                <a:cs typeface="Calibri"/>
                <a:sym typeface="Calibri"/>
              </a:defRPr>
            </a:lvl8pPr>
            <a:lvl9pPr marL="2921000" indent="-88900" algn="l" rtl="0">
              <a:lnSpc>
                <a:spcPct val="90000"/>
              </a:lnSpc>
              <a:spcBef>
                <a:spcPts val="400"/>
              </a:spcBef>
              <a:buClr>
                <a:schemeClr val="dk1"/>
              </a:buClr>
              <a:buSzPct val="78571"/>
              <a:buFont typeface="Arial"/>
              <a:buChar char="•"/>
              <a:defRPr sz="1400">
                <a:solidFill>
                  <a:schemeClr val="dk1"/>
                </a:solidFill>
                <a:latin typeface="Calibri"/>
                <a:ea typeface="Calibri"/>
                <a:cs typeface="Calibri"/>
                <a:sym typeface="Calibri"/>
              </a:defRPr>
            </a:lvl9pPr>
          </a:lstStyle>
          <a:p>
            <a:endParaRPr/>
          </a:p>
        </p:txBody>
      </p:sp>
      <p:sp>
        <p:nvSpPr>
          <p:cNvPr id="163" name="Shape 163"/>
          <p:cNvSpPr txBox="1">
            <a:spLocks noGrp="1"/>
          </p:cNvSpPr>
          <p:nvPr>
            <p:ph type="dt" idx="10"/>
          </p:nvPr>
        </p:nvSpPr>
        <p:spPr>
          <a:xfrm>
            <a:off x="457200" y="4767263"/>
            <a:ext cx="2133599" cy="273900"/>
          </a:xfrm>
          <a:prstGeom prst="rect">
            <a:avLst/>
          </a:prstGeom>
          <a:noFill/>
          <a:ln>
            <a:noFill/>
          </a:ln>
        </p:spPr>
        <p:txBody>
          <a:bodyPr lIns="68575" tIns="68575" rIns="68575" bIns="68575" anchor="t" anchorCtr="0"/>
          <a:lstStyle>
            <a:lvl1pPr marL="0" marR="0" indent="0" algn="l" rtl="0">
              <a:spcBef>
                <a:spcPts val="0"/>
              </a:spcBef>
              <a:buSzPct val="78571"/>
              <a:defRPr sz="1400" b="0" i="0" u="none" strike="noStrike" cap="none" baseline="0">
                <a:solidFill>
                  <a:schemeClr val="dk1"/>
                </a:solidFill>
                <a:latin typeface="Calibri"/>
                <a:ea typeface="Calibri"/>
                <a:cs typeface="Calibri"/>
                <a:sym typeface="Calibri"/>
              </a:defRPr>
            </a:lvl1pPr>
            <a:lvl2pPr marL="342900" marR="0" indent="0" algn="l" rtl="0">
              <a:spcBef>
                <a:spcPts val="0"/>
              </a:spcBef>
              <a:buSzPct val="78571"/>
              <a:defRPr sz="1400" b="0" i="0" u="none" strike="noStrike" cap="none" baseline="0">
                <a:solidFill>
                  <a:schemeClr val="dk1"/>
                </a:solidFill>
                <a:latin typeface="Calibri"/>
                <a:ea typeface="Calibri"/>
                <a:cs typeface="Calibri"/>
                <a:sym typeface="Calibri"/>
              </a:defRPr>
            </a:lvl2pPr>
            <a:lvl3pPr marL="685800" marR="0" indent="0" algn="l" rtl="0">
              <a:spcBef>
                <a:spcPts val="0"/>
              </a:spcBef>
              <a:buSzPct val="78571"/>
              <a:defRPr sz="1400" b="0" i="0" u="none" strike="noStrike" cap="none" baseline="0">
                <a:solidFill>
                  <a:schemeClr val="dk1"/>
                </a:solidFill>
                <a:latin typeface="Calibri"/>
                <a:ea typeface="Calibri"/>
                <a:cs typeface="Calibri"/>
                <a:sym typeface="Calibri"/>
              </a:defRPr>
            </a:lvl3pPr>
            <a:lvl4pPr marL="1028700" marR="0" indent="0" algn="l" rtl="0">
              <a:spcBef>
                <a:spcPts val="0"/>
              </a:spcBef>
              <a:buSzPct val="78571"/>
              <a:defRPr sz="1400" b="0" i="0" u="none" strike="noStrike" cap="none" baseline="0">
                <a:solidFill>
                  <a:schemeClr val="dk1"/>
                </a:solidFill>
                <a:latin typeface="Calibri"/>
                <a:ea typeface="Calibri"/>
                <a:cs typeface="Calibri"/>
                <a:sym typeface="Calibri"/>
              </a:defRPr>
            </a:lvl4pPr>
            <a:lvl5pPr marL="1371600" marR="0" indent="0" algn="l" rtl="0">
              <a:spcBef>
                <a:spcPts val="0"/>
              </a:spcBef>
              <a:buSzPct val="78571"/>
              <a:defRPr sz="1400" b="0" i="0" u="none" strike="noStrike" cap="none" baseline="0">
                <a:solidFill>
                  <a:schemeClr val="dk1"/>
                </a:solidFill>
                <a:latin typeface="Calibri"/>
                <a:ea typeface="Calibri"/>
                <a:cs typeface="Calibri"/>
                <a:sym typeface="Calibri"/>
              </a:defRPr>
            </a:lvl5pPr>
            <a:lvl6pPr marL="1714500" marR="0" indent="0" algn="l" rtl="0">
              <a:spcBef>
                <a:spcPts val="0"/>
              </a:spcBef>
              <a:buSzPct val="78571"/>
              <a:defRPr sz="1400" b="0" i="0" u="none" strike="noStrike" cap="none" baseline="0">
                <a:solidFill>
                  <a:schemeClr val="dk1"/>
                </a:solidFill>
                <a:latin typeface="Calibri"/>
                <a:ea typeface="Calibri"/>
                <a:cs typeface="Calibri"/>
                <a:sym typeface="Calibri"/>
              </a:defRPr>
            </a:lvl6pPr>
            <a:lvl7pPr marL="2057400" marR="0" indent="0" algn="l" rtl="0">
              <a:spcBef>
                <a:spcPts val="0"/>
              </a:spcBef>
              <a:buSzPct val="78571"/>
              <a:defRPr sz="1400" b="0" i="0" u="none" strike="noStrike" cap="none" baseline="0">
                <a:solidFill>
                  <a:schemeClr val="dk1"/>
                </a:solidFill>
                <a:latin typeface="Calibri"/>
                <a:ea typeface="Calibri"/>
                <a:cs typeface="Calibri"/>
                <a:sym typeface="Calibri"/>
              </a:defRPr>
            </a:lvl7pPr>
            <a:lvl8pPr marL="2400300" marR="0" indent="0" algn="l" rtl="0">
              <a:spcBef>
                <a:spcPts val="0"/>
              </a:spcBef>
              <a:buSzPct val="78571"/>
              <a:defRPr sz="1400" b="0" i="0" u="none" strike="noStrike" cap="none" baseline="0">
                <a:solidFill>
                  <a:schemeClr val="dk1"/>
                </a:solidFill>
                <a:latin typeface="Calibri"/>
                <a:ea typeface="Calibri"/>
                <a:cs typeface="Calibri"/>
                <a:sym typeface="Calibri"/>
              </a:defRPr>
            </a:lvl8pPr>
            <a:lvl9pPr marL="2743200" marR="0" indent="0" algn="l" rtl="0">
              <a:spcBef>
                <a:spcPts val="0"/>
              </a:spcBef>
              <a:buSzPct val="78571"/>
              <a:defRPr sz="1400" b="0" i="0" u="none" strike="noStrike" cap="none" baseline="0">
                <a:solidFill>
                  <a:schemeClr val="dk1"/>
                </a:solidFill>
                <a:latin typeface="Calibri"/>
                <a:ea typeface="Calibri"/>
                <a:cs typeface="Calibri"/>
                <a:sym typeface="Calibri"/>
              </a:defRPr>
            </a:lvl9pPr>
          </a:lstStyle>
          <a:p>
            <a:endParaRPr/>
          </a:p>
        </p:txBody>
      </p:sp>
      <p:sp>
        <p:nvSpPr>
          <p:cNvPr id="164" name="Shape 164"/>
          <p:cNvSpPr txBox="1">
            <a:spLocks noGrp="1"/>
          </p:cNvSpPr>
          <p:nvPr>
            <p:ph type="ftr" idx="11"/>
          </p:nvPr>
        </p:nvSpPr>
        <p:spPr>
          <a:xfrm>
            <a:off x="3124200" y="4767263"/>
            <a:ext cx="2895600" cy="273900"/>
          </a:xfrm>
          <a:prstGeom prst="rect">
            <a:avLst/>
          </a:prstGeom>
          <a:noFill/>
          <a:ln>
            <a:noFill/>
          </a:ln>
        </p:spPr>
        <p:txBody>
          <a:bodyPr lIns="68575" tIns="68575" rIns="68575" bIns="68575" anchor="t" anchorCtr="0"/>
          <a:lstStyle>
            <a:lvl1pPr marL="0" marR="0" indent="0" algn="l" rtl="0">
              <a:spcBef>
                <a:spcPts val="0"/>
              </a:spcBef>
              <a:buSzPct val="78571"/>
              <a:defRPr sz="1400" b="0" i="0" u="none" strike="noStrike" cap="none" baseline="0">
                <a:solidFill>
                  <a:schemeClr val="dk1"/>
                </a:solidFill>
                <a:latin typeface="Calibri"/>
                <a:ea typeface="Calibri"/>
                <a:cs typeface="Calibri"/>
                <a:sym typeface="Calibri"/>
              </a:defRPr>
            </a:lvl1pPr>
            <a:lvl2pPr marL="342900" marR="0" indent="0" algn="l" rtl="0">
              <a:spcBef>
                <a:spcPts val="0"/>
              </a:spcBef>
              <a:buSzPct val="78571"/>
              <a:defRPr sz="1400" b="0" i="0" u="none" strike="noStrike" cap="none" baseline="0">
                <a:solidFill>
                  <a:schemeClr val="dk1"/>
                </a:solidFill>
                <a:latin typeface="Calibri"/>
                <a:ea typeface="Calibri"/>
                <a:cs typeface="Calibri"/>
                <a:sym typeface="Calibri"/>
              </a:defRPr>
            </a:lvl2pPr>
            <a:lvl3pPr marL="685800" marR="0" indent="0" algn="l" rtl="0">
              <a:spcBef>
                <a:spcPts val="0"/>
              </a:spcBef>
              <a:buSzPct val="78571"/>
              <a:defRPr sz="1400" b="0" i="0" u="none" strike="noStrike" cap="none" baseline="0">
                <a:solidFill>
                  <a:schemeClr val="dk1"/>
                </a:solidFill>
                <a:latin typeface="Calibri"/>
                <a:ea typeface="Calibri"/>
                <a:cs typeface="Calibri"/>
                <a:sym typeface="Calibri"/>
              </a:defRPr>
            </a:lvl3pPr>
            <a:lvl4pPr marL="1028700" marR="0" indent="0" algn="l" rtl="0">
              <a:spcBef>
                <a:spcPts val="0"/>
              </a:spcBef>
              <a:buSzPct val="78571"/>
              <a:defRPr sz="1400" b="0" i="0" u="none" strike="noStrike" cap="none" baseline="0">
                <a:solidFill>
                  <a:schemeClr val="dk1"/>
                </a:solidFill>
                <a:latin typeface="Calibri"/>
                <a:ea typeface="Calibri"/>
                <a:cs typeface="Calibri"/>
                <a:sym typeface="Calibri"/>
              </a:defRPr>
            </a:lvl4pPr>
            <a:lvl5pPr marL="1371600" marR="0" indent="0" algn="l" rtl="0">
              <a:spcBef>
                <a:spcPts val="0"/>
              </a:spcBef>
              <a:buSzPct val="78571"/>
              <a:defRPr sz="1400" b="0" i="0" u="none" strike="noStrike" cap="none" baseline="0">
                <a:solidFill>
                  <a:schemeClr val="dk1"/>
                </a:solidFill>
                <a:latin typeface="Calibri"/>
                <a:ea typeface="Calibri"/>
                <a:cs typeface="Calibri"/>
                <a:sym typeface="Calibri"/>
              </a:defRPr>
            </a:lvl5pPr>
            <a:lvl6pPr marL="1714500" marR="0" indent="0" algn="l" rtl="0">
              <a:spcBef>
                <a:spcPts val="0"/>
              </a:spcBef>
              <a:buSzPct val="78571"/>
              <a:defRPr sz="1400" b="0" i="0" u="none" strike="noStrike" cap="none" baseline="0">
                <a:solidFill>
                  <a:schemeClr val="dk1"/>
                </a:solidFill>
                <a:latin typeface="Calibri"/>
                <a:ea typeface="Calibri"/>
                <a:cs typeface="Calibri"/>
                <a:sym typeface="Calibri"/>
              </a:defRPr>
            </a:lvl6pPr>
            <a:lvl7pPr marL="2057400" marR="0" indent="0" algn="l" rtl="0">
              <a:spcBef>
                <a:spcPts val="0"/>
              </a:spcBef>
              <a:buSzPct val="78571"/>
              <a:defRPr sz="1400" b="0" i="0" u="none" strike="noStrike" cap="none" baseline="0">
                <a:solidFill>
                  <a:schemeClr val="dk1"/>
                </a:solidFill>
                <a:latin typeface="Calibri"/>
                <a:ea typeface="Calibri"/>
                <a:cs typeface="Calibri"/>
                <a:sym typeface="Calibri"/>
              </a:defRPr>
            </a:lvl7pPr>
            <a:lvl8pPr marL="2400300" marR="0" indent="0" algn="l" rtl="0">
              <a:spcBef>
                <a:spcPts val="0"/>
              </a:spcBef>
              <a:buSzPct val="78571"/>
              <a:defRPr sz="1400" b="0" i="0" u="none" strike="noStrike" cap="none" baseline="0">
                <a:solidFill>
                  <a:schemeClr val="dk1"/>
                </a:solidFill>
                <a:latin typeface="Calibri"/>
                <a:ea typeface="Calibri"/>
                <a:cs typeface="Calibri"/>
                <a:sym typeface="Calibri"/>
              </a:defRPr>
            </a:lvl8pPr>
            <a:lvl9pPr marL="2743200" marR="0" indent="0" algn="l" rtl="0">
              <a:spcBef>
                <a:spcPts val="0"/>
              </a:spcBef>
              <a:buSzPct val="78571"/>
              <a:defRPr sz="1400" b="0" i="0" u="none" strike="noStrike" cap="none" baseline="0">
                <a:solidFill>
                  <a:schemeClr val="dk1"/>
                </a:solidFill>
                <a:latin typeface="Calibri"/>
                <a:ea typeface="Calibri"/>
                <a:cs typeface="Calibri"/>
                <a:sym typeface="Calibri"/>
              </a:defRPr>
            </a:lvl9pPr>
          </a:lstStyle>
          <a:p>
            <a:endParaRPr/>
          </a:p>
        </p:txBody>
      </p:sp>
      <p:sp>
        <p:nvSpPr>
          <p:cNvPr id="165" name="Shape 165"/>
          <p:cNvSpPr txBox="1">
            <a:spLocks noGrp="1"/>
          </p:cNvSpPr>
          <p:nvPr>
            <p:ph type="sldNum" idx="12"/>
          </p:nvPr>
        </p:nvSpPr>
        <p:spPr>
          <a:xfrm>
            <a:off x="6553200" y="4767263"/>
            <a:ext cx="2133599" cy="273900"/>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fld id="{00000000-1234-1234-1234-123412341234}" type="slidenum">
              <a:rPr lang="en" sz="1400" b="0" i="0" u="none" strike="noStrike" cap="none" baseline="0">
                <a:solidFill>
                  <a:schemeClr val="dk1"/>
                </a:solidFill>
                <a:latin typeface="Calibri"/>
                <a:ea typeface="Calibri"/>
                <a:cs typeface="Calibri"/>
                <a:sym typeface="Calibri"/>
              </a:rPr>
              <a:t>‹#›</a:t>
            </a:fld>
            <a:endParaRPr lang="en" sz="1400" b="0" i="0" u="none" strike="noStrike" cap="none" baseline="0">
              <a:solidFill>
                <a:schemeClr val="dk1"/>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4593431" y="905827"/>
            <a:ext cx="4543500" cy="4237500"/>
          </a:xfrm>
          <a:prstGeom prst="rect">
            <a:avLst/>
          </a:prstGeom>
          <a:noFill/>
          <a:ln>
            <a:noFill/>
          </a:ln>
        </p:spPr>
        <p:txBody>
          <a:bodyPr lIns="68575" tIns="68575" rIns="68575" bIns="68575" anchor="ctr" anchorCtr="0"/>
          <a:lstStyle>
            <a:lvl1pPr rtl="0">
              <a:spcBef>
                <a:spcPts val="0"/>
              </a:spcBef>
              <a:buSzPct val="40740"/>
              <a:defRPr sz="2700"/>
            </a:lvl1pPr>
            <a:lvl2pPr rtl="0">
              <a:spcBef>
                <a:spcPts val="0"/>
              </a:spcBef>
              <a:buSzPct val="45833"/>
              <a:defRPr sz="2400"/>
            </a:lvl2pPr>
            <a:lvl3pPr rtl="0">
              <a:spcBef>
                <a:spcPts val="0"/>
              </a:spcBef>
              <a:buSzPct val="52380"/>
              <a:defRPr sz="2100"/>
            </a:lvl3pPr>
            <a:lvl4pPr rtl="0">
              <a:spcBef>
                <a:spcPts val="0"/>
              </a:spcBef>
              <a:buSzPct val="61111"/>
              <a:defRPr sz="1800"/>
            </a:lvl4pPr>
            <a:lvl5pPr rtl="0">
              <a:spcBef>
                <a:spcPts val="0"/>
              </a:spcBef>
              <a:buSzPct val="61111"/>
              <a:defRPr sz="1800"/>
            </a:lvl5pPr>
            <a:lvl6pPr rtl="0">
              <a:spcBef>
                <a:spcPts val="0"/>
              </a:spcBef>
              <a:buSzPct val="78571"/>
              <a:defRPr sz="1400">
                <a:solidFill>
                  <a:schemeClr val="dk1"/>
                </a:solidFill>
                <a:latin typeface="Calibri"/>
                <a:ea typeface="Calibri"/>
                <a:cs typeface="Calibri"/>
                <a:sym typeface="Calibri"/>
              </a:defRPr>
            </a:lvl6pPr>
            <a:lvl7pPr rtl="0">
              <a:spcBef>
                <a:spcPts val="0"/>
              </a:spcBef>
              <a:buSzPct val="78571"/>
              <a:defRPr sz="1400">
                <a:solidFill>
                  <a:schemeClr val="dk1"/>
                </a:solidFill>
                <a:latin typeface="Calibri"/>
                <a:ea typeface="Calibri"/>
                <a:cs typeface="Calibri"/>
                <a:sym typeface="Calibri"/>
              </a:defRPr>
            </a:lvl7pPr>
            <a:lvl8pPr rtl="0">
              <a:spcBef>
                <a:spcPts val="0"/>
              </a:spcBef>
              <a:buSzPct val="78571"/>
              <a:defRPr sz="1400">
                <a:solidFill>
                  <a:schemeClr val="dk1"/>
                </a:solidFill>
                <a:latin typeface="Calibri"/>
                <a:ea typeface="Calibri"/>
                <a:cs typeface="Calibri"/>
                <a:sym typeface="Calibri"/>
              </a:defRPr>
            </a:lvl8pPr>
            <a:lvl9pPr rtl="0">
              <a:spcBef>
                <a:spcPts val="0"/>
              </a:spcBef>
              <a:buSzPct val="78571"/>
              <a:defRPr sz="1400">
                <a:solidFill>
                  <a:schemeClr val="dk1"/>
                </a:solidFill>
                <a:latin typeface="Calibri"/>
                <a:ea typeface="Calibri"/>
                <a:cs typeface="Calibri"/>
                <a:sym typeface="Calibri"/>
              </a:defRPr>
            </a:lvl9pPr>
          </a:lstStyle>
          <a:p>
            <a:endParaRPr/>
          </a:p>
        </p:txBody>
      </p:sp>
      <p:sp>
        <p:nvSpPr>
          <p:cNvPr id="168" name="Shape 168"/>
          <p:cNvSpPr txBox="1">
            <a:spLocks noGrp="1"/>
          </p:cNvSpPr>
          <p:nvPr>
            <p:ph type="title"/>
          </p:nvPr>
        </p:nvSpPr>
        <p:spPr>
          <a:xfrm>
            <a:off x="-3748" y="0"/>
            <a:ext cx="7519200" cy="891599"/>
          </a:xfrm>
          <a:prstGeom prst="rect">
            <a:avLst/>
          </a:prstGeom>
          <a:noFill/>
          <a:ln>
            <a:noFill/>
          </a:ln>
        </p:spPr>
        <p:txBody>
          <a:bodyPr lIns="68575" tIns="68575" rIns="68575" bIns="68575" anchor="ctr" anchorCtr="0"/>
          <a:lstStyle>
            <a:lvl1pPr rtl="0">
              <a:spcBef>
                <a:spcPts val="0"/>
              </a:spcBef>
              <a:buSzPct val="40740"/>
              <a:defRPr sz="2700" b="1">
                <a:solidFill>
                  <a:schemeClr val="lt1"/>
                </a:solidFill>
                <a:latin typeface="Calibri"/>
                <a:ea typeface="Calibri"/>
                <a:cs typeface="Calibri"/>
                <a:sym typeface="Calibri"/>
              </a:defRPr>
            </a:lvl1pPr>
            <a:lvl2pPr rtl="0">
              <a:spcBef>
                <a:spcPts val="0"/>
              </a:spcBef>
              <a:buSzPct val="100000"/>
              <a:defRPr sz="1100"/>
            </a:lvl2pPr>
            <a:lvl3pPr rtl="0">
              <a:spcBef>
                <a:spcPts val="0"/>
              </a:spcBef>
              <a:buSzPct val="100000"/>
              <a:defRPr sz="1100"/>
            </a:lvl3pPr>
            <a:lvl4pPr rtl="0">
              <a:spcBef>
                <a:spcPts val="0"/>
              </a:spcBef>
              <a:buSzPct val="100000"/>
              <a:defRPr sz="1100"/>
            </a:lvl4pPr>
            <a:lvl5pPr rtl="0">
              <a:spcBef>
                <a:spcPts val="0"/>
              </a:spcBef>
              <a:buSzPct val="100000"/>
              <a:defRPr sz="1100"/>
            </a:lvl5pPr>
            <a:lvl6pPr rtl="0">
              <a:spcBef>
                <a:spcPts val="0"/>
              </a:spcBef>
              <a:buSzPct val="100000"/>
              <a:defRPr sz="1100"/>
            </a:lvl6pPr>
            <a:lvl7pPr rtl="0">
              <a:spcBef>
                <a:spcPts val="0"/>
              </a:spcBef>
              <a:buSzPct val="100000"/>
              <a:defRPr sz="1100"/>
            </a:lvl7pPr>
            <a:lvl8pPr rtl="0">
              <a:spcBef>
                <a:spcPts val="0"/>
              </a:spcBef>
              <a:buSzPct val="100000"/>
              <a:defRPr sz="1100"/>
            </a:lvl8pPr>
            <a:lvl9pPr rtl="0">
              <a:spcBef>
                <a:spcPts val="0"/>
              </a:spcBef>
              <a:buSzPct val="100000"/>
              <a:defRPr sz="1100"/>
            </a:lvl9pPr>
          </a:lstStyle>
          <a:p>
            <a:endParaRPr/>
          </a:p>
        </p:txBody>
      </p:sp>
      <p:sp>
        <p:nvSpPr>
          <p:cNvPr id="169" name="Shape 169"/>
          <p:cNvSpPr txBox="1">
            <a:spLocks noGrp="1"/>
          </p:cNvSpPr>
          <p:nvPr>
            <p:ph type="body" idx="2"/>
          </p:nvPr>
        </p:nvSpPr>
        <p:spPr>
          <a:xfrm>
            <a:off x="0" y="891540"/>
            <a:ext cx="4543500" cy="4251899"/>
          </a:xfrm>
          <a:prstGeom prst="rect">
            <a:avLst/>
          </a:prstGeom>
          <a:noFill/>
          <a:ln>
            <a:noFill/>
          </a:ln>
        </p:spPr>
        <p:txBody>
          <a:bodyPr lIns="68575" tIns="68575" rIns="68575" bIns="68575" anchor="ctr" anchorCtr="0"/>
          <a:lstStyle>
            <a:lvl1pPr rtl="0">
              <a:spcBef>
                <a:spcPts val="0"/>
              </a:spcBef>
              <a:buSzPct val="40740"/>
              <a:defRPr sz="2700"/>
            </a:lvl1pPr>
            <a:lvl2pPr rtl="0">
              <a:spcBef>
                <a:spcPts val="0"/>
              </a:spcBef>
              <a:buSzPct val="45833"/>
              <a:defRPr sz="2400"/>
            </a:lvl2pPr>
            <a:lvl3pPr rtl="0">
              <a:spcBef>
                <a:spcPts val="0"/>
              </a:spcBef>
              <a:buSzPct val="52380"/>
              <a:defRPr sz="2100"/>
            </a:lvl3pPr>
            <a:lvl4pPr rtl="0">
              <a:spcBef>
                <a:spcPts val="0"/>
              </a:spcBef>
              <a:buSzPct val="61111"/>
              <a:defRPr sz="1800"/>
            </a:lvl4pPr>
            <a:lvl5pPr rtl="0">
              <a:spcBef>
                <a:spcPts val="0"/>
              </a:spcBef>
              <a:buSzPct val="61111"/>
              <a:defRPr sz="1800"/>
            </a:lvl5pPr>
            <a:lvl6pPr rtl="0">
              <a:spcBef>
                <a:spcPts val="0"/>
              </a:spcBef>
              <a:buSzPct val="78571"/>
              <a:defRPr sz="1400">
                <a:solidFill>
                  <a:schemeClr val="dk1"/>
                </a:solidFill>
                <a:latin typeface="Calibri"/>
                <a:ea typeface="Calibri"/>
                <a:cs typeface="Calibri"/>
                <a:sym typeface="Calibri"/>
              </a:defRPr>
            </a:lvl6pPr>
            <a:lvl7pPr rtl="0">
              <a:spcBef>
                <a:spcPts val="0"/>
              </a:spcBef>
              <a:buSzPct val="78571"/>
              <a:defRPr sz="1400">
                <a:solidFill>
                  <a:schemeClr val="dk1"/>
                </a:solidFill>
                <a:latin typeface="Calibri"/>
                <a:ea typeface="Calibri"/>
                <a:cs typeface="Calibri"/>
                <a:sym typeface="Calibri"/>
              </a:defRPr>
            </a:lvl7pPr>
            <a:lvl8pPr rtl="0">
              <a:spcBef>
                <a:spcPts val="0"/>
              </a:spcBef>
              <a:buSzPct val="78571"/>
              <a:defRPr sz="1400">
                <a:solidFill>
                  <a:schemeClr val="dk1"/>
                </a:solidFill>
                <a:latin typeface="Calibri"/>
                <a:ea typeface="Calibri"/>
                <a:cs typeface="Calibri"/>
                <a:sym typeface="Calibri"/>
              </a:defRPr>
            </a:lvl8pPr>
            <a:lvl9pPr rtl="0">
              <a:spcBef>
                <a:spcPts val="0"/>
              </a:spcBef>
              <a:buSzPct val="78571"/>
              <a:defRPr sz="14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0"/>
        <p:cNvGrpSpPr/>
        <p:nvPr/>
      </p:nvGrpSpPr>
      <p:grpSpPr>
        <a:xfrm>
          <a:off x="0" y="0"/>
          <a:ext cx="0" cy="0"/>
          <a:chOff x="0" y="0"/>
          <a:chExt cx="0" cy="0"/>
        </a:xfrm>
      </p:grpSpPr>
      <p:sp>
        <p:nvSpPr>
          <p:cNvPr id="171" name="Shape 171"/>
          <p:cNvSpPr txBox="1">
            <a:spLocks noGrp="1"/>
          </p:cNvSpPr>
          <p:nvPr>
            <p:ph type="ctrTitle"/>
          </p:nvPr>
        </p:nvSpPr>
        <p:spPr>
          <a:xfrm>
            <a:off x="1143000" y="841772"/>
            <a:ext cx="6858000" cy="1790699"/>
          </a:xfrm>
          <a:prstGeom prst="rect">
            <a:avLst/>
          </a:prstGeom>
          <a:noFill/>
          <a:ln>
            <a:noFill/>
          </a:ln>
        </p:spPr>
        <p:txBody>
          <a:bodyPr lIns="68575" tIns="68575" rIns="68575" bIns="68575" anchor="b" anchorCtr="0"/>
          <a:lstStyle>
            <a:lvl1pPr marL="0" marR="0" indent="0" algn="ctr" rtl="0">
              <a:lnSpc>
                <a:spcPct val="90000"/>
              </a:lnSpc>
              <a:spcBef>
                <a:spcPts val="0"/>
              </a:spcBef>
              <a:buClr>
                <a:schemeClr val="dk1"/>
              </a:buClr>
              <a:buSzPct val="25000"/>
              <a:buFont typeface="Calibri"/>
              <a:buNone/>
              <a:defRPr sz="4500" b="0" i="0" u="none" strike="noStrike" cap="none" baseline="0">
                <a:solidFill>
                  <a:schemeClr val="dk1"/>
                </a:solidFill>
                <a:latin typeface="Calibri"/>
                <a:ea typeface="Calibri"/>
                <a:cs typeface="Calibri"/>
                <a:sym typeface="Calibri"/>
              </a:defRPr>
            </a:lvl1pPr>
            <a:lvl2pPr marL="0" marR="0" indent="0" algn="l" rtl="0">
              <a:spcBef>
                <a:spcPts val="0"/>
              </a:spcBef>
              <a:buSzPct val="100000"/>
              <a:defRPr sz="1100"/>
            </a:lvl2pPr>
            <a:lvl3pPr marL="0" marR="0" indent="0" algn="l" rtl="0">
              <a:spcBef>
                <a:spcPts val="0"/>
              </a:spcBef>
              <a:buSzPct val="100000"/>
              <a:defRPr sz="1100"/>
            </a:lvl3pPr>
            <a:lvl4pPr marL="0" marR="0" indent="0" algn="l" rtl="0">
              <a:spcBef>
                <a:spcPts val="0"/>
              </a:spcBef>
              <a:buSzPct val="100000"/>
              <a:defRPr sz="1100"/>
            </a:lvl4pPr>
            <a:lvl5pPr marL="0" marR="0" indent="0" algn="l" rtl="0">
              <a:spcBef>
                <a:spcPts val="0"/>
              </a:spcBef>
              <a:buSzPct val="100000"/>
              <a:defRPr sz="1100"/>
            </a:lvl5pPr>
            <a:lvl6pPr marL="0" marR="0" indent="0" algn="l" rtl="0">
              <a:spcBef>
                <a:spcPts val="0"/>
              </a:spcBef>
              <a:buSzPct val="100000"/>
              <a:defRPr sz="1100"/>
            </a:lvl6pPr>
            <a:lvl7pPr marL="0" marR="0" indent="0" algn="l" rtl="0">
              <a:spcBef>
                <a:spcPts val="0"/>
              </a:spcBef>
              <a:buSzPct val="100000"/>
              <a:defRPr sz="1100"/>
            </a:lvl7pPr>
            <a:lvl8pPr marL="0" marR="0" indent="0" algn="l" rtl="0">
              <a:spcBef>
                <a:spcPts val="0"/>
              </a:spcBef>
              <a:buSzPct val="100000"/>
              <a:defRPr sz="1100"/>
            </a:lvl8pPr>
            <a:lvl9pPr marL="0" marR="0" indent="0" algn="l" rtl="0">
              <a:spcBef>
                <a:spcPts val="0"/>
              </a:spcBef>
              <a:buSzPct val="100000"/>
              <a:defRPr sz="1100"/>
            </a:lvl9pPr>
          </a:lstStyle>
          <a:p>
            <a:endParaRPr/>
          </a:p>
        </p:txBody>
      </p:sp>
      <p:sp>
        <p:nvSpPr>
          <p:cNvPr id="172" name="Shape 172"/>
          <p:cNvSpPr txBox="1">
            <a:spLocks noGrp="1"/>
          </p:cNvSpPr>
          <p:nvPr>
            <p:ph type="subTitle" idx="1"/>
          </p:nvPr>
        </p:nvSpPr>
        <p:spPr>
          <a:xfrm>
            <a:off x="1143000" y="2701528"/>
            <a:ext cx="6858000" cy="1241699"/>
          </a:xfrm>
          <a:prstGeom prst="rect">
            <a:avLst/>
          </a:prstGeom>
          <a:noFill/>
          <a:ln>
            <a:noFill/>
          </a:ln>
        </p:spPr>
        <p:txBody>
          <a:bodyPr lIns="68575" tIns="68575" rIns="68575" bIns="68575" anchor="t" anchorCtr="0"/>
          <a:lstStyle>
            <a:lvl1pPr marL="0" marR="0" indent="0" algn="ctr" rtl="0">
              <a:lnSpc>
                <a:spcPct val="90000"/>
              </a:lnSpc>
              <a:spcBef>
                <a:spcPts val="800"/>
              </a:spcBef>
              <a:buClr>
                <a:schemeClr val="dk1"/>
              </a:buClr>
              <a:buSzPct val="61111"/>
              <a:buFont typeface="Arial"/>
              <a:buNone/>
              <a:defRPr sz="1800" b="0" i="0" u="none" strike="noStrike" cap="none" baseline="0">
                <a:solidFill>
                  <a:schemeClr val="dk1"/>
                </a:solidFill>
                <a:latin typeface="Calibri"/>
                <a:ea typeface="Calibri"/>
                <a:cs typeface="Calibri"/>
                <a:sym typeface="Calibri"/>
              </a:defRPr>
            </a:lvl1pPr>
            <a:lvl2pPr marL="342900" marR="0" indent="0" algn="ctr" rtl="0">
              <a:lnSpc>
                <a:spcPct val="90000"/>
              </a:lnSpc>
              <a:spcBef>
                <a:spcPts val="400"/>
              </a:spcBef>
              <a:buClr>
                <a:schemeClr val="dk1"/>
              </a:buClr>
              <a:buSzPct val="73333"/>
              <a:buFont typeface="Arial"/>
              <a:buNone/>
              <a:defRPr sz="1500" b="0" i="0" u="none" strike="noStrike" cap="none" baseline="0">
                <a:solidFill>
                  <a:schemeClr val="dk1"/>
                </a:solidFill>
                <a:latin typeface="Calibri"/>
                <a:ea typeface="Calibri"/>
                <a:cs typeface="Calibri"/>
                <a:sym typeface="Calibri"/>
              </a:defRPr>
            </a:lvl2pPr>
            <a:lvl3pPr marL="685800" marR="0" indent="0" algn="ctr" rtl="0">
              <a:lnSpc>
                <a:spcPct val="90000"/>
              </a:lnSpc>
              <a:spcBef>
                <a:spcPts val="400"/>
              </a:spcBef>
              <a:buClr>
                <a:schemeClr val="dk1"/>
              </a:buClr>
              <a:buSzPct val="78571"/>
              <a:buFont typeface="Arial"/>
              <a:buNone/>
              <a:defRPr sz="1400" b="0" i="0" u="none" strike="noStrike" cap="none" baseline="0">
                <a:solidFill>
                  <a:schemeClr val="dk1"/>
                </a:solidFill>
                <a:latin typeface="Calibri"/>
                <a:ea typeface="Calibri"/>
                <a:cs typeface="Calibri"/>
                <a:sym typeface="Calibri"/>
              </a:defRPr>
            </a:lvl3pPr>
            <a:lvl4pPr marL="1028700" marR="0" indent="0" algn="ctr" rtl="0">
              <a:lnSpc>
                <a:spcPct val="90000"/>
              </a:lnSpc>
              <a:spcBef>
                <a:spcPts val="400"/>
              </a:spcBef>
              <a:buClr>
                <a:schemeClr val="dk1"/>
              </a:buClr>
              <a:buSzPct val="91666"/>
              <a:buFont typeface="Arial"/>
              <a:buNone/>
              <a:defRPr sz="1200" b="0" i="0" u="none" strike="noStrike" cap="none" baseline="0">
                <a:solidFill>
                  <a:schemeClr val="dk1"/>
                </a:solidFill>
                <a:latin typeface="Calibri"/>
                <a:ea typeface="Calibri"/>
                <a:cs typeface="Calibri"/>
                <a:sym typeface="Calibri"/>
              </a:defRPr>
            </a:lvl4pPr>
            <a:lvl5pPr marL="1371600" marR="0" indent="0" algn="ctr" rtl="0">
              <a:lnSpc>
                <a:spcPct val="90000"/>
              </a:lnSpc>
              <a:spcBef>
                <a:spcPts val="400"/>
              </a:spcBef>
              <a:buClr>
                <a:schemeClr val="dk1"/>
              </a:buClr>
              <a:buSzPct val="91666"/>
              <a:buFont typeface="Arial"/>
              <a:buNone/>
              <a:defRPr sz="1200" b="0" i="0" u="none" strike="noStrike" cap="none" baseline="0">
                <a:solidFill>
                  <a:schemeClr val="dk1"/>
                </a:solidFill>
                <a:latin typeface="Calibri"/>
                <a:ea typeface="Calibri"/>
                <a:cs typeface="Calibri"/>
                <a:sym typeface="Calibri"/>
              </a:defRPr>
            </a:lvl5pPr>
            <a:lvl6pPr marL="1714500" marR="0" indent="0" algn="ctr" rtl="0">
              <a:lnSpc>
                <a:spcPct val="90000"/>
              </a:lnSpc>
              <a:spcBef>
                <a:spcPts val="400"/>
              </a:spcBef>
              <a:buClr>
                <a:schemeClr val="dk1"/>
              </a:buClr>
              <a:buSzPct val="91666"/>
              <a:buFont typeface="Arial"/>
              <a:buNone/>
              <a:defRPr sz="1200" b="0" i="0" u="none" strike="noStrike" cap="none" baseline="0">
                <a:solidFill>
                  <a:schemeClr val="dk1"/>
                </a:solidFill>
                <a:latin typeface="Calibri"/>
                <a:ea typeface="Calibri"/>
                <a:cs typeface="Calibri"/>
                <a:sym typeface="Calibri"/>
              </a:defRPr>
            </a:lvl6pPr>
            <a:lvl7pPr marL="2057400" marR="0" indent="0" algn="ctr" rtl="0">
              <a:lnSpc>
                <a:spcPct val="90000"/>
              </a:lnSpc>
              <a:spcBef>
                <a:spcPts val="400"/>
              </a:spcBef>
              <a:buClr>
                <a:schemeClr val="dk1"/>
              </a:buClr>
              <a:buSzPct val="91666"/>
              <a:buFont typeface="Arial"/>
              <a:buNone/>
              <a:defRPr sz="1200" b="0" i="0" u="none" strike="noStrike" cap="none" baseline="0">
                <a:solidFill>
                  <a:schemeClr val="dk1"/>
                </a:solidFill>
                <a:latin typeface="Calibri"/>
                <a:ea typeface="Calibri"/>
                <a:cs typeface="Calibri"/>
                <a:sym typeface="Calibri"/>
              </a:defRPr>
            </a:lvl7pPr>
            <a:lvl8pPr marL="2400300" marR="0" indent="0" algn="ctr" rtl="0">
              <a:lnSpc>
                <a:spcPct val="90000"/>
              </a:lnSpc>
              <a:spcBef>
                <a:spcPts val="400"/>
              </a:spcBef>
              <a:buClr>
                <a:schemeClr val="dk1"/>
              </a:buClr>
              <a:buSzPct val="91666"/>
              <a:buFont typeface="Arial"/>
              <a:buNone/>
              <a:defRPr sz="1200" b="0" i="0" u="none" strike="noStrike" cap="none" baseline="0">
                <a:solidFill>
                  <a:schemeClr val="dk1"/>
                </a:solidFill>
                <a:latin typeface="Calibri"/>
                <a:ea typeface="Calibri"/>
                <a:cs typeface="Calibri"/>
                <a:sym typeface="Calibri"/>
              </a:defRPr>
            </a:lvl8pPr>
            <a:lvl9pPr marL="2743200" marR="0" indent="0" algn="ctr" rtl="0">
              <a:lnSpc>
                <a:spcPct val="90000"/>
              </a:lnSpc>
              <a:spcBef>
                <a:spcPts val="400"/>
              </a:spcBef>
              <a:buClr>
                <a:schemeClr val="dk1"/>
              </a:buClr>
              <a:buSzPct val="91666"/>
              <a:buFont typeface="Arial"/>
              <a:buNone/>
              <a:defRPr sz="1200" b="0" i="0" u="none" strike="noStrike" cap="none" baseline="0">
                <a:solidFill>
                  <a:schemeClr val="dk1"/>
                </a:solidFill>
                <a:latin typeface="Calibri"/>
                <a:ea typeface="Calibri"/>
                <a:cs typeface="Calibri"/>
                <a:sym typeface="Calibri"/>
              </a:defRPr>
            </a:lvl9pPr>
          </a:lstStyle>
          <a:p>
            <a:endParaRPr/>
          </a:p>
        </p:txBody>
      </p:sp>
      <p:sp>
        <p:nvSpPr>
          <p:cNvPr id="173" name="Shape 173"/>
          <p:cNvSpPr txBox="1">
            <a:spLocks noGrp="1"/>
          </p:cNvSpPr>
          <p:nvPr>
            <p:ph type="dt" idx="10"/>
          </p:nvPr>
        </p:nvSpPr>
        <p:spPr>
          <a:xfrm>
            <a:off x="628650" y="4767262"/>
            <a:ext cx="2057400" cy="273900"/>
          </a:xfrm>
          <a:prstGeom prst="rect">
            <a:avLst/>
          </a:prstGeom>
          <a:noFill/>
          <a:ln>
            <a:noFill/>
          </a:ln>
        </p:spPr>
        <p:txBody>
          <a:bodyPr lIns="68575" tIns="68575" rIns="68575" bIns="68575" anchor="t" anchorCtr="0"/>
          <a:lstStyle>
            <a:lvl1pPr marL="0" marR="0" indent="0" algn="l" rtl="0">
              <a:spcBef>
                <a:spcPts val="0"/>
              </a:spcBef>
              <a:buSzPct val="78571"/>
              <a:defRPr sz="1400" b="0" i="0" u="none" strike="noStrike" cap="none" baseline="0">
                <a:solidFill>
                  <a:schemeClr val="dk1"/>
                </a:solidFill>
                <a:latin typeface="Calibri"/>
                <a:ea typeface="Calibri"/>
                <a:cs typeface="Calibri"/>
                <a:sym typeface="Calibri"/>
              </a:defRPr>
            </a:lvl1pPr>
            <a:lvl2pPr marL="342900" marR="0" indent="0" algn="l" rtl="0">
              <a:spcBef>
                <a:spcPts val="0"/>
              </a:spcBef>
              <a:buSzPct val="78571"/>
              <a:defRPr sz="1400" b="0" i="0" u="none" strike="noStrike" cap="none" baseline="0">
                <a:solidFill>
                  <a:schemeClr val="dk1"/>
                </a:solidFill>
                <a:latin typeface="Calibri"/>
                <a:ea typeface="Calibri"/>
                <a:cs typeface="Calibri"/>
                <a:sym typeface="Calibri"/>
              </a:defRPr>
            </a:lvl2pPr>
            <a:lvl3pPr marL="685800" marR="0" indent="0" algn="l" rtl="0">
              <a:spcBef>
                <a:spcPts val="0"/>
              </a:spcBef>
              <a:buSzPct val="78571"/>
              <a:defRPr sz="1400" b="0" i="0" u="none" strike="noStrike" cap="none" baseline="0">
                <a:solidFill>
                  <a:schemeClr val="dk1"/>
                </a:solidFill>
                <a:latin typeface="Calibri"/>
                <a:ea typeface="Calibri"/>
                <a:cs typeface="Calibri"/>
                <a:sym typeface="Calibri"/>
              </a:defRPr>
            </a:lvl3pPr>
            <a:lvl4pPr marL="1028700" marR="0" indent="0" algn="l" rtl="0">
              <a:spcBef>
                <a:spcPts val="0"/>
              </a:spcBef>
              <a:buSzPct val="78571"/>
              <a:defRPr sz="1400" b="0" i="0" u="none" strike="noStrike" cap="none" baseline="0">
                <a:solidFill>
                  <a:schemeClr val="dk1"/>
                </a:solidFill>
                <a:latin typeface="Calibri"/>
                <a:ea typeface="Calibri"/>
                <a:cs typeface="Calibri"/>
                <a:sym typeface="Calibri"/>
              </a:defRPr>
            </a:lvl4pPr>
            <a:lvl5pPr marL="1371600" marR="0" indent="0" algn="l" rtl="0">
              <a:spcBef>
                <a:spcPts val="0"/>
              </a:spcBef>
              <a:buSzPct val="78571"/>
              <a:defRPr sz="1400" b="0" i="0" u="none" strike="noStrike" cap="none" baseline="0">
                <a:solidFill>
                  <a:schemeClr val="dk1"/>
                </a:solidFill>
                <a:latin typeface="Calibri"/>
                <a:ea typeface="Calibri"/>
                <a:cs typeface="Calibri"/>
                <a:sym typeface="Calibri"/>
              </a:defRPr>
            </a:lvl5pPr>
            <a:lvl6pPr marL="1714500" marR="0" indent="0" algn="l" rtl="0">
              <a:spcBef>
                <a:spcPts val="0"/>
              </a:spcBef>
              <a:buSzPct val="78571"/>
              <a:defRPr sz="1400" b="0" i="0" u="none" strike="noStrike" cap="none" baseline="0">
                <a:solidFill>
                  <a:schemeClr val="dk1"/>
                </a:solidFill>
                <a:latin typeface="Calibri"/>
                <a:ea typeface="Calibri"/>
                <a:cs typeface="Calibri"/>
                <a:sym typeface="Calibri"/>
              </a:defRPr>
            </a:lvl6pPr>
            <a:lvl7pPr marL="2057400" marR="0" indent="0" algn="l" rtl="0">
              <a:spcBef>
                <a:spcPts val="0"/>
              </a:spcBef>
              <a:buSzPct val="78571"/>
              <a:defRPr sz="1400" b="0" i="0" u="none" strike="noStrike" cap="none" baseline="0">
                <a:solidFill>
                  <a:schemeClr val="dk1"/>
                </a:solidFill>
                <a:latin typeface="Calibri"/>
                <a:ea typeface="Calibri"/>
                <a:cs typeface="Calibri"/>
                <a:sym typeface="Calibri"/>
              </a:defRPr>
            </a:lvl7pPr>
            <a:lvl8pPr marL="2400300" marR="0" indent="0" algn="l" rtl="0">
              <a:spcBef>
                <a:spcPts val="0"/>
              </a:spcBef>
              <a:buSzPct val="78571"/>
              <a:defRPr sz="1400" b="0" i="0" u="none" strike="noStrike" cap="none" baseline="0">
                <a:solidFill>
                  <a:schemeClr val="dk1"/>
                </a:solidFill>
                <a:latin typeface="Calibri"/>
                <a:ea typeface="Calibri"/>
                <a:cs typeface="Calibri"/>
                <a:sym typeface="Calibri"/>
              </a:defRPr>
            </a:lvl8pPr>
            <a:lvl9pPr marL="2743200" marR="0" indent="0" algn="l" rtl="0">
              <a:spcBef>
                <a:spcPts val="0"/>
              </a:spcBef>
              <a:buSzPct val="78571"/>
              <a:defRPr sz="1400" b="0" i="0" u="none" strike="noStrike" cap="none" baseline="0">
                <a:solidFill>
                  <a:schemeClr val="dk1"/>
                </a:solidFill>
                <a:latin typeface="Calibri"/>
                <a:ea typeface="Calibri"/>
                <a:cs typeface="Calibri"/>
                <a:sym typeface="Calibri"/>
              </a:defRPr>
            </a:lvl9pPr>
          </a:lstStyle>
          <a:p>
            <a:endParaRPr/>
          </a:p>
        </p:txBody>
      </p:sp>
      <p:sp>
        <p:nvSpPr>
          <p:cNvPr id="174" name="Shape 174"/>
          <p:cNvSpPr txBox="1">
            <a:spLocks noGrp="1"/>
          </p:cNvSpPr>
          <p:nvPr>
            <p:ph type="ftr" idx="11"/>
          </p:nvPr>
        </p:nvSpPr>
        <p:spPr>
          <a:xfrm>
            <a:off x="3028950" y="4767262"/>
            <a:ext cx="3086099" cy="273900"/>
          </a:xfrm>
          <a:prstGeom prst="rect">
            <a:avLst/>
          </a:prstGeom>
          <a:noFill/>
          <a:ln>
            <a:noFill/>
          </a:ln>
        </p:spPr>
        <p:txBody>
          <a:bodyPr lIns="68575" tIns="68575" rIns="68575" bIns="68575" anchor="t" anchorCtr="0"/>
          <a:lstStyle>
            <a:lvl1pPr marL="0" marR="0" indent="0" algn="l" rtl="0">
              <a:spcBef>
                <a:spcPts val="0"/>
              </a:spcBef>
              <a:buSzPct val="78571"/>
              <a:defRPr sz="1400" b="0" i="0" u="none" strike="noStrike" cap="none" baseline="0">
                <a:solidFill>
                  <a:schemeClr val="dk1"/>
                </a:solidFill>
                <a:latin typeface="Calibri"/>
                <a:ea typeface="Calibri"/>
                <a:cs typeface="Calibri"/>
                <a:sym typeface="Calibri"/>
              </a:defRPr>
            </a:lvl1pPr>
            <a:lvl2pPr marL="342900" marR="0" indent="0" algn="l" rtl="0">
              <a:spcBef>
                <a:spcPts val="0"/>
              </a:spcBef>
              <a:buSzPct val="78571"/>
              <a:defRPr sz="1400" b="0" i="0" u="none" strike="noStrike" cap="none" baseline="0">
                <a:solidFill>
                  <a:schemeClr val="dk1"/>
                </a:solidFill>
                <a:latin typeface="Calibri"/>
                <a:ea typeface="Calibri"/>
                <a:cs typeface="Calibri"/>
                <a:sym typeface="Calibri"/>
              </a:defRPr>
            </a:lvl2pPr>
            <a:lvl3pPr marL="685800" marR="0" indent="0" algn="l" rtl="0">
              <a:spcBef>
                <a:spcPts val="0"/>
              </a:spcBef>
              <a:buSzPct val="78571"/>
              <a:defRPr sz="1400" b="0" i="0" u="none" strike="noStrike" cap="none" baseline="0">
                <a:solidFill>
                  <a:schemeClr val="dk1"/>
                </a:solidFill>
                <a:latin typeface="Calibri"/>
                <a:ea typeface="Calibri"/>
                <a:cs typeface="Calibri"/>
                <a:sym typeface="Calibri"/>
              </a:defRPr>
            </a:lvl3pPr>
            <a:lvl4pPr marL="1028700" marR="0" indent="0" algn="l" rtl="0">
              <a:spcBef>
                <a:spcPts val="0"/>
              </a:spcBef>
              <a:buSzPct val="78571"/>
              <a:defRPr sz="1400" b="0" i="0" u="none" strike="noStrike" cap="none" baseline="0">
                <a:solidFill>
                  <a:schemeClr val="dk1"/>
                </a:solidFill>
                <a:latin typeface="Calibri"/>
                <a:ea typeface="Calibri"/>
                <a:cs typeface="Calibri"/>
                <a:sym typeface="Calibri"/>
              </a:defRPr>
            </a:lvl4pPr>
            <a:lvl5pPr marL="1371600" marR="0" indent="0" algn="l" rtl="0">
              <a:spcBef>
                <a:spcPts val="0"/>
              </a:spcBef>
              <a:buSzPct val="78571"/>
              <a:defRPr sz="1400" b="0" i="0" u="none" strike="noStrike" cap="none" baseline="0">
                <a:solidFill>
                  <a:schemeClr val="dk1"/>
                </a:solidFill>
                <a:latin typeface="Calibri"/>
                <a:ea typeface="Calibri"/>
                <a:cs typeface="Calibri"/>
                <a:sym typeface="Calibri"/>
              </a:defRPr>
            </a:lvl5pPr>
            <a:lvl6pPr marL="1714500" marR="0" indent="0" algn="l" rtl="0">
              <a:spcBef>
                <a:spcPts val="0"/>
              </a:spcBef>
              <a:buSzPct val="78571"/>
              <a:defRPr sz="1400" b="0" i="0" u="none" strike="noStrike" cap="none" baseline="0">
                <a:solidFill>
                  <a:schemeClr val="dk1"/>
                </a:solidFill>
                <a:latin typeface="Calibri"/>
                <a:ea typeface="Calibri"/>
                <a:cs typeface="Calibri"/>
                <a:sym typeface="Calibri"/>
              </a:defRPr>
            </a:lvl6pPr>
            <a:lvl7pPr marL="2057400" marR="0" indent="0" algn="l" rtl="0">
              <a:spcBef>
                <a:spcPts val="0"/>
              </a:spcBef>
              <a:buSzPct val="78571"/>
              <a:defRPr sz="1400" b="0" i="0" u="none" strike="noStrike" cap="none" baseline="0">
                <a:solidFill>
                  <a:schemeClr val="dk1"/>
                </a:solidFill>
                <a:latin typeface="Calibri"/>
                <a:ea typeface="Calibri"/>
                <a:cs typeface="Calibri"/>
                <a:sym typeface="Calibri"/>
              </a:defRPr>
            </a:lvl7pPr>
            <a:lvl8pPr marL="2400300" marR="0" indent="0" algn="l" rtl="0">
              <a:spcBef>
                <a:spcPts val="0"/>
              </a:spcBef>
              <a:buSzPct val="78571"/>
              <a:defRPr sz="1400" b="0" i="0" u="none" strike="noStrike" cap="none" baseline="0">
                <a:solidFill>
                  <a:schemeClr val="dk1"/>
                </a:solidFill>
                <a:latin typeface="Calibri"/>
                <a:ea typeface="Calibri"/>
                <a:cs typeface="Calibri"/>
                <a:sym typeface="Calibri"/>
              </a:defRPr>
            </a:lvl8pPr>
            <a:lvl9pPr marL="2743200" marR="0" indent="0" algn="l" rtl="0">
              <a:spcBef>
                <a:spcPts val="0"/>
              </a:spcBef>
              <a:buSzPct val="78571"/>
              <a:defRPr sz="1400" b="0" i="0" u="none" strike="noStrike" cap="none" baseline="0">
                <a:solidFill>
                  <a:schemeClr val="dk1"/>
                </a:solidFill>
                <a:latin typeface="Calibri"/>
                <a:ea typeface="Calibri"/>
                <a:cs typeface="Calibri"/>
                <a:sym typeface="Calibri"/>
              </a:defRPr>
            </a:lvl9pPr>
          </a:lstStyle>
          <a:p>
            <a:endParaRPr/>
          </a:p>
        </p:txBody>
      </p:sp>
      <p:sp>
        <p:nvSpPr>
          <p:cNvPr id="175" name="Shape 175"/>
          <p:cNvSpPr txBox="1">
            <a:spLocks noGrp="1"/>
          </p:cNvSpPr>
          <p:nvPr>
            <p:ph type="sldNum" idx="12"/>
          </p:nvPr>
        </p:nvSpPr>
        <p:spPr>
          <a:xfrm>
            <a:off x="6457950" y="4767262"/>
            <a:ext cx="2057400" cy="273900"/>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fld id="{00000000-1234-1234-1234-123412341234}" type="slidenum">
              <a:rPr lang="en" sz="1400" b="0" i="0" u="none" strike="noStrike" cap="none" baseline="0">
                <a:solidFill>
                  <a:schemeClr val="dk1"/>
                </a:solidFill>
                <a:latin typeface="Calibri"/>
                <a:ea typeface="Calibri"/>
                <a:cs typeface="Calibri"/>
                <a:sym typeface="Calibri"/>
              </a:rPr>
              <a:t>‹#›</a:t>
            </a:fld>
            <a:endParaRPr lang="en" sz="1400" b="0" i="0" u="none" strike="noStrike" cap="none" baseline="0">
              <a:solidFill>
                <a:schemeClr val="dk1"/>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8_Custom Layout">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0" y="2125980"/>
            <a:ext cx="9138000" cy="891599"/>
          </a:xfrm>
          <a:prstGeom prst="rect">
            <a:avLst/>
          </a:prstGeom>
          <a:noFill/>
          <a:ln>
            <a:noFill/>
          </a:ln>
        </p:spPr>
        <p:txBody>
          <a:bodyPr lIns="68575" tIns="68575" rIns="68575" bIns="68575" anchor="ctr" anchorCtr="0"/>
          <a:lstStyle>
            <a:lvl1pPr algn="ctr" rtl="0">
              <a:spcBef>
                <a:spcPts val="0"/>
              </a:spcBef>
              <a:buSzPct val="25000"/>
              <a:defRPr sz="4500" b="1">
                <a:solidFill>
                  <a:schemeClr val="lt1"/>
                </a:solidFill>
                <a:latin typeface="Calibri"/>
                <a:ea typeface="Calibri"/>
                <a:cs typeface="Calibri"/>
                <a:sym typeface="Calibri"/>
              </a:defRPr>
            </a:lvl1pPr>
            <a:lvl2pPr rtl="0">
              <a:spcBef>
                <a:spcPts val="0"/>
              </a:spcBef>
              <a:buSzPct val="100000"/>
              <a:defRPr sz="1100"/>
            </a:lvl2pPr>
            <a:lvl3pPr rtl="0">
              <a:spcBef>
                <a:spcPts val="0"/>
              </a:spcBef>
              <a:buSzPct val="100000"/>
              <a:defRPr sz="1100"/>
            </a:lvl3pPr>
            <a:lvl4pPr rtl="0">
              <a:spcBef>
                <a:spcPts val="0"/>
              </a:spcBef>
              <a:buSzPct val="100000"/>
              <a:defRPr sz="1100"/>
            </a:lvl4pPr>
            <a:lvl5pPr rtl="0">
              <a:spcBef>
                <a:spcPts val="0"/>
              </a:spcBef>
              <a:buSzPct val="100000"/>
              <a:defRPr sz="1100"/>
            </a:lvl5pPr>
            <a:lvl6pPr rtl="0">
              <a:spcBef>
                <a:spcPts val="0"/>
              </a:spcBef>
              <a:buSzPct val="100000"/>
              <a:defRPr sz="1100"/>
            </a:lvl6pPr>
            <a:lvl7pPr rtl="0">
              <a:spcBef>
                <a:spcPts val="0"/>
              </a:spcBef>
              <a:buSzPct val="100000"/>
              <a:defRPr sz="1100"/>
            </a:lvl7pPr>
            <a:lvl8pPr rtl="0">
              <a:spcBef>
                <a:spcPts val="0"/>
              </a:spcBef>
              <a:buSzPct val="100000"/>
              <a:defRPr sz="1100"/>
            </a:lvl8pPr>
            <a:lvl9pPr rtl="0">
              <a:spcBef>
                <a:spcPts val="0"/>
              </a:spcBef>
              <a:buSzPct val="100000"/>
              <a:defRPr sz="1100"/>
            </a:lvl9pPr>
          </a:lstStyle>
          <a:p>
            <a:endParaRPr/>
          </a:p>
        </p:txBody>
      </p:sp>
      <p:sp>
        <p:nvSpPr>
          <p:cNvPr id="178" name="Shape 178"/>
          <p:cNvSpPr txBox="1">
            <a:spLocks noGrp="1"/>
          </p:cNvSpPr>
          <p:nvPr>
            <p:ph type="sldNum" idx="12"/>
          </p:nvPr>
        </p:nvSpPr>
        <p:spPr>
          <a:xfrm>
            <a:off x="7086600" y="4857750"/>
            <a:ext cx="2057400" cy="273900"/>
          </a:xfrm>
          <a:prstGeom prst="rect">
            <a:avLst/>
          </a:prstGeom>
          <a:noFill/>
          <a:ln>
            <a:noFill/>
          </a:ln>
        </p:spPr>
        <p:txBody>
          <a:bodyPr lIns="68575" tIns="34275" rIns="68575" bIns="34275" anchor="t" anchorCtr="0">
            <a:noAutofit/>
          </a:bodyPr>
          <a:lstStyle/>
          <a:p>
            <a:pPr marL="0" marR="0" lvl="0" indent="0" algn="r" rtl="0">
              <a:spcBef>
                <a:spcPts val="0"/>
              </a:spcBef>
              <a:buSzPct val="25000"/>
              <a:buNone/>
            </a:pPr>
            <a:fld id="{00000000-1234-1234-1234-123412341234}" type="slidenum">
              <a:rPr lang="en" sz="1400" b="0" i="0" u="none" strike="noStrike" cap="none" baseline="0">
                <a:solidFill>
                  <a:schemeClr val="dk1"/>
                </a:solidFill>
                <a:latin typeface="Calibri"/>
                <a:ea typeface="Calibri"/>
                <a:cs typeface="Calibri"/>
                <a:sym typeface="Calibri"/>
              </a:rPr>
              <a:t>‹#›</a:t>
            </a:fld>
            <a:endParaRPr lang="en" sz="1400" b="0" i="0" u="none" strike="noStrike" cap="none" baseline="0">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0_Custom Layou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3748" y="0"/>
            <a:ext cx="7519200" cy="891599"/>
          </a:xfrm>
          <a:prstGeom prst="rect">
            <a:avLst/>
          </a:prstGeom>
          <a:noFill/>
          <a:ln>
            <a:noFill/>
          </a:ln>
        </p:spPr>
        <p:txBody>
          <a:bodyPr lIns="68575" tIns="68575" rIns="68575" bIns="68575" anchor="ctr" anchorCtr="0"/>
          <a:lstStyle>
            <a:lvl1pPr rtl="0">
              <a:spcBef>
                <a:spcPts val="0"/>
              </a:spcBef>
              <a:buSzPct val="40740"/>
              <a:defRPr sz="2700" b="1">
                <a:solidFill>
                  <a:schemeClr val="lt1"/>
                </a:solidFill>
                <a:latin typeface="Calibri"/>
                <a:ea typeface="Calibri"/>
                <a:cs typeface="Calibri"/>
                <a:sym typeface="Calibri"/>
              </a:defRPr>
            </a:lvl1pPr>
            <a:lvl2pPr rtl="0">
              <a:spcBef>
                <a:spcPts val="0"/>
              </a:spcBef>
              <a:buSzPct val="100000"/>
              <a:defRPr sz="1100"/>
            </a:lvl2pPr>
            <a:lvl3pPr rtl="0">
              <a:spcBef>
                <a:spcPts val="0"/>
              </a:spcBef>
              <a:buSzPct val="100000"/>
              <a:defRPr sz="1100"/>
            </a:lvl3pPr>
            <a:lvl4pPr rtl="0">
              <a:spcBef>
                <a:spcPts val="0"/>
              </a:spcBef>
              <a:buSzPct val="100000"/>
              <a:defRPr sz="1100"/>
            </a:lvl4pPr>
            <a:lvl5pPr rtl="0">
              <a:spcBef>
                <a:spcPts val="0"/>
              </a:spcBef>
              <a:buSzPct val="100000"/>
              <a:defRPr sz="1100"/>
            </a:lvl5pPr>
            <a:lvl6pPr rtl="0">
              <a:spcBef>
                <a:spcPts val="0"/>
              </a:spcBef>
              <a:buSzPct val="100000"/>
              <a:defRPr sz="1100"/>
            </a:lvl6pPr>
            <a:lvl7pPr rtl="0">
              <a:spcBef>
                <a:spcPts val="0"/>
              </a:spcBef>
              <a:buSzPct val="100000"/>
              <a:defRPr sz="1100"/>
            </a:lvl7pPr>
            <a:lvl8pPr rtl="0">
              <a:spcBef>
                <a:spcPts val="0"/>
              </a:spcBef>
              <a:buSzPct val="100000"/>
              <a:defRPr sz="1100"/>
            </a:lvl8pPr>
            <a:lvl9pPr rtl="0">
              <a:spcBef>
                <a:spcPts val="0"/>
              </a:spcBef>
              <a:buSzPct val="100000"/>
              <a:defRPr sz="1100"/>
            </a:lvl9pPr>
          </a:lstStyle>
          <a:p>
            <a:endParaRPr/>
          </a:p>
        </p:txBody>
      </p:sp>
      <p:sp>
        <p:nvSpPr>
          <p:cNvPr id="20" name="Shape 20"/>
          <p:cNvSpPr txBox="1">
            <a:spLocks noGrp="1"/>
          </p:cNvSpPr>
          <p:nvPr>
            <p:ph type="body" idx="1"/>
          </p:nvPr>
        </p:nvSpPr>
        <p:spPr>
          <a:xfrm>
            <a:off x="0" y="891540"/>
            <a:ext cx="9144000" cy="4251899"/>
          </a:xfrm>
          <a:prstGeom prst="rect">
            <a:avLst/>
          </a:prstGeom>
          <a:noFill/>
          <a:ln>
            <a:noFill/>
          </a:ln>
        </p:spPr>
        <p:txBody>
          <a:bodyPr lIns="68575" tIns="68575" rIns="68575" bIns="68575" anchor="ctr" anchorCtr="0"/>
          <a:lstStyle>
            <a:lvl1pPr rtl="0">
              <a:spcBef>
                <a:spcPts val="0"/>
              </a:spcBef>
              <a:buSzPct val="40740"/>
              <a:defRPr sz="2700"/>
            </a:lvl1pPr>
            <a:lvl2pPr rtl="0">
              <a:spcBef>
                <a:spcPts val="0"/>
              </a:spcBef>
              <a:buSzPct val="45833"/>
              <a:defRPr sz="2400"/>
            </a:lvl2pPr>
            <a:lvl3pPr rtl="0">
              <a:spcBef>
                <a:spcPts val="0"/>
              </a:spcBef>
              <a:buSzPct val="52380"/>
              <a:defRPr sz="2100"/>
            </a:lvl3pPr>
            <a:lvl4pPr rtl="0">
              <a:spcBef>
                <a:spcPts val="0"/>
              </a:spcBef>
              <a:buSzPct val="61111"/>
              <a:defRPr sz="1800"/>
            </a:lvl4pPr>
            <a:lvl5pPr rtl="0">
              <a:spcBef>
                <a:spcPts val="0"/>
              </a:spcBef>
              <a:buSzPct val="61111"/>
              <a:defRPr sz="1800"/>
            </a:lvl5pPr>
            <a:lvl6pPr rtl="0">
              <a:spcBef>
                <a:spcPts val="0"/>
              </a:spcBef>
              <a:buSzPct val="78571"/>
              <a:defRPr sz="1400">
                <a:solidFill>
                  <a:schemeClr val="dk1"/>
                </a:solidFill>
                <a:latin typeface="Calibri"/>
                <a:ea typeface="Calibri"/>
                <a:cs typeface="Calibri"/>
                <a:sym typeface="Calibri"/>
              </a:defRPr>
            </a:lvl6pPr>
            <a:lvl7pPr rtl="0">
              <a:spcBef>
                <a:spcPts val="0"/>
              </a:spcBef>
              <a:buSzPct val="78571"/>
              <a:defRPr sz="1400">
                <a:solidFill>
                  <a:schemeClr val="dk1"/>
                </a:solidFill>
                <a:latin typeface="Calibri"/>
                <a:ea typeface="Calibri"/>
                <a:cs typeface="Calibri"/>
                <a:sym typeface="Calibri"/>
              </a:defRPr>
            </a:lvl7pPr>
            <a:lvl8pPr rtl="0">
              <a:spcBef>
                <a:spcPts val="0"/>
              </a:spcBef>
              <a:buSzPct val="78571"/>
              <a:defRPr sz="1400">
                <a:solidFill>
                  <a:schemeClr val="dk1"/>
                </a:solidFill>
                <a:latin typeface="Calibri"/>
                <a:ea typeface="Calibri"/>
                <a:cs typeface="Calibri"/>
                <a:sym typeface="Calibri"/>
              </a:defRPr>
            </a:lvl8pPr>
            <a:lvl9pPr rtl="0">
              <a:spcBef>
                <a:spcPts val="0"/>
              </a:spcBef>
              <a:buSzPct val="78571"/>
              <a:defRPr sz="14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19"/>
        <p:cNvGrpSpPr/>
        <p:nvPr/>
      </p:nvGrpSpPr>
      <p:grpSpPr>
        <a:xfrm>
          <a:off x="0" y="0"/>
          <a:ext cx="0" cy="0"/>
          <a:chOff x="0" y="0"/>
          <a:chExt cx="0" cy="0"/>
        </a:xfrm>
      </p:grpSpPr>
      <p:sp>
        <p:nvSpPr>
          <p:cNvPr id="320" name="Shape 320"/>
          <p:cNvSpPr txBox="1">
            <a:spLocks noGrp="1"/>
          </p:cNvSpPr>
          <p:nvPr>
            <p:ph type="ctrTitle"/>
          </p:nvPr>
        </p:nvSpPr>
        <p:spPr>
          <a:xfrm>
            <a:off x="311708" y="744575"/>
            <a:ext cx="8520599" cy="2052599"/>
          </a:xfrm>
          <a:prstGeom prst="rect">
            <a:avLst/>
          </a:prstGeom>
        </p:spPr>
        <p:txBody>
          <a:bodyPr lIns="91425" tIns="91425" rIns="91425" bIns="91425" anchor="b" anchorCtr="0"/>
          <a:lstStyle>
            <a:lvl1pPr algn="ctr" rtl="0">
              <a:spcBef>
                <a:spcPts val="0"/>
              </a:spcBef>
              <a:buSzPct val="100000"/>
              <a:defRPr sz="5200"/>
            </a:lvl1pPr>
            <a:lvl2pPr algn="ctr" rtl="0">
              <a:spcBef>
                <a:spcPts val="0"/>
              </a:spcBef>
              <a:buSzPct val="100000"/>
              <a:defRPr sz="5200"/>
            </a:lvl2pPr>
            <a:lvl3pPr algn="ctr" rtl="0">
              <a:spcBef>
                <a:spcPts val="0"/>
              </a:spcBef>
              <a:buSzPct val="100000"/>
              <a:defRPr sz="5200"/>
            </a:lvl3pPr>
            <a:lvl4pPr algn="ctr" rtl="0">
              <a:spcBef>
                <a:spcPts val="0"/>
              </a:spcBef>
              <a:buSzPct val="100000"/>
              <a:defRPr sz="5200"/>
            </a:lvl4pPr>
            <a:lvl5pPr algn="ctr" rtl="0">
              <a:spcBef>
                <a:spcPts val="0"/>
              </a:spcBef>
              <a:buSzPct val="100000"/>
              <a:defRPr sz="5200"/>
            </a:lvl5pPr>
            <a:lvl6pPr algn="ctr" rtl="0">
              <a:spcBef>
                <a:spcPts val="0"/>
              </a:spcBef>
              <a:buSzPct val="100000"/>
              <a:defRPr sz="5200"/>
            </a:lvl6pPr>
            <a:lvl7pPr algn="ctr" rtl="0">
              <a:spcBef>
                <a:spcPts val="0"/>
              </a:spcBef>
              <a:buSzPct val="100000"/>
              <a:defRPr sz="5200"/>
            </a:lvl7pPr>
            <a:lvl8pPr algn="ctr" rtl="0">
              <a:spcBef>
                <a:spcPts val="0"/>
              </a:spcBef>
              <a:buSzPct val="100000"/>
              <a:defRPr sz="5200"/>
            </a:lvl8pPr>
            <a:lvl9pPr algn="ctr" rtl="0">
              <a:spcBef>
                <a:spcPts val="0"/>
              </a:spcBef>
              <a:buSzPct val="100000"/>
              <a:defRPr sz="5200"/>
            </a:lvl9pPr>
          </a:lstStyle>
          <a:p>
            <a:endParaRPr/>
          </a:p>
        </p:txBody>
      </p:sp>
      <p:sp>
        <p:nvSpPr>
          <p:cNvPr id="321" name="Shape 321"/>
          <p:cNvSpPr txBox="1">
            <a:spLocks noGrp="1"/>
          </p:cNvSpPr>
          <p:nvPr>
            <p:ph type="subTitle" idx="1"/>
          </p:nvPr>
        </p:nvSpPr>
        <p:spPr>
          <a:xfrm>
            <a:off x="311700" y="2834125"/>
            <a:ext cx="8520599" cy="792600"/>
          </a:xfrm>
          <a:prstGeom prst="rect">
            <a:avLst/>
          </a:prstGeom>
        </p:spPr>
        <p:txBody>
          <a:bodyPr lIns="91425" tIns="91425" rIns="91425" bIns="91425" anchor="t" anchorCtr="0"/>
          <a:lstStyle>
            <a:lvl1pPr algn="ctr" rtl="0">
              <a:lnSpc>
                <a:spcPct val="100000"/>
              </a:lnSpc>
              <a:spcBef>
                <a:spcPts val="0"/>
              </a:spcBef>
              <a:spcAft>
                <a:spcPts val="0"/>
              </a:spcAft>
              <a:buSzPct val="100000"/>
              <a:buNone/>
              <a:defRPr sz="2800"/>
            </a:lvl1pPr>
            <a:lvl2pPr algn="ctr" rtl="0">
              <a:lnSpc>
                <a:spcPct val="100000"/>
              </a:lnSpc>
              <a:spcBef>
                <a:spcPts val="0"/>
              </a:spcBef>
              <a:spcAft>
                <a:spcPts val="0"/>
              </a:spcAft>
              <a:buSzPct val="100000"/>
              <a:buNone/>
              <a:defRPr sz="2800"/>
            </a:lvl2pPr>
            <a:lvl3pPr algn="ctr" rtl="0">
              <a:lnSpc>
                <a:spcPct val="100000"/>
              </a:lnSpc>
              <a:spcBef>
                <a:spcPts val="0"/>
              </a:spcBef>
              <a:spcAft>
                <a:spcPts val="0"/>
              </a:spcAft>
              <a:buSzPct val="100000"/>
              <a:buNone/>
              <a:defRPr sz="2800"/>
            </a:lvl3pPr>
            <a:lvl4pPr algn="ctr" rtl="0">
              <a:lnSpc>
                <a:spcPct val="100000"/>
              </a:lnSpc>
              <a:spcBef>
                <a:spcPts val="0"/>
              </a:spcBef>
              <a:spcAft>
                <a:spcPts val="0"/>
              </a:spcAft>
              <a:buSzPct val="100000"/>
              <a:buNone/>
              <a:defRPr sz="2800"/>
            </a:lvl4pPr>
            <a:lvl5pPr algn="ctr" rtl="0">
              <a:lnSpc>
                <a:spcPct val="100000"/>
              </a:lnSpc>
              <a:spcBef>
                <a:spcPts val="0"/>
              </a:spcBef>
              <a:spcAft>
                <a:spcPts val="0"/>
              </a:spcAft>
              <a:buSzPct val="100000"/>
              <a:buNone/>
              <a:defRPr sz="2800"/>
            </a:lvl5pPr>
            <a:lvl6pPr algn="ctr" rtl="0">
              <a:lnSpc>
                <a:spcPct val="100000"/>
              </a:lnSpc>
              <a:spcBef>
                <a:spcPts val="0"/>
              </a:spcBef>
              <a:spcAft>
                <a:spcPts val="0"/>
              </a:spcAft>
              <a:buSzPct val="100000"/>
              <a:buNone/>
              <a:defRPr sz="2800"/>
            </a:lvl6pPr>
            <a:lvl7pPr algn="ctr" rtl="0">
              <a:lnSpc>
                <a:spcPct val="100000"/>
              </a:lnSpc>
              <a:spcBef>
                <a:spcPts val="0"/>
              </a:spcBef>
              <a:spcAft>
                <a:spcPts val="0"/>
              </a:spcAft>
              <a:buSzPct val="100000"/>
              <a:buNone/>
              <a:defRPr sz="2800"/>
            </a:lvl7pPr>
            <a:lvl8pPr algn="ctr" rtl="0">
              <a:lnSpc>
                <a:spcPct val="100000"/>
              </a:lnSpc>
              <a:spcBef>
                <a:spcPts val="0"/>
              </a:spcBef>
              <a:spcAft>
                <a:spcPts val="0"/>
              </a:spcAft>
              <a:buSzPct val="100000"/>
              <a:buNone/>
              <a:defRPr sz="2800"/>
            </a:lvl8pPr>
            <a:lvl9pPr algn="ctr" rtl="0">
              <a:lnSpc>
                <a:spcPct val="100000"/>
              </a:lnSpc>
              <a:spcBef>
                <a:spcPts val="0"/>
              </a:spcBef>
              <a:spcAft>
                <a:spcPts val="0"/>
              </a:spcAft>
              <a:buSzPct val="100000"/>
              <a:buNone/>
              <a:defRPr sz="2800"/>
            </a:lvl9pPr>
          </a:lstStyle>
          <a:p>
            <a:endParaRPr/>
          </a:p>
        </p:txBody>
      </p:sp>
      <p:sp>
        <p:nvSpPr>
          <p:cNvPr id="322" name="Shape 32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311700" y="2150850"/>
            <a:ext cx="8520599" cy="841800"/>
          </a:xfrm>
          <a:prstGeom prst="rect">
            <a:avLst/>
          </a:prstGeom>
        </p:spPr>
        <p:txBody>
          <a:bodyPr lIns="91425" tIns="91425" rIns="91425" bIns="91425" anchor="ctr" anchorCtr="0"/>
          <a:lstStyle>
            <a:lvl1pPr algn="ctr" rtl="0">
              <a:spcBef>
                <a:spcPts val="0"/>
              </a:spcBef>
              <a:buSzPct val="100000"/>
              <a:defRPr sz="3600"/>
            </a:lvl1pPr>
            <a:lvl2pPr algn="ctr" rtl="0">
              <a:spcBef>
                <a:spcPts val="0"/>
              </a:spcBef>
              <a:buSzPct val="100000"/>
              <a:defRPr sz="3600"/>
            </a:lvl2pPr>
            <a:lvl3pPr algn="ctr" rtl="0">
              <a:spcBef>
                <a:spcPts val="0"/>
              </a:spcBef>
              <a:buSzPct val="100000"/>
              <a:defRPr sz="3600"/>
            </a:lvl3pPr>
            <a:lvl4pPr algn="ctr" rtl="0">
              <a:spcBef>
                <a:spcPts val="0"/>
              </a:spcBef>
              <a:buSzPct val="100000"/>
              <a:defRPr sz="3600"/>
            </a:lvl4pPr>
            <a:lvl5pPr algn="ctr" rtl="0">
              <a:spcBef>
                <a:spcPts val="0"/>
              </a:spcBef>
              <a:buSzPct val="100000"/>
              <a:defRPr sz="3600"/>
            </a:lvl5pPr>
            <a:lvl6pPr algn="ctr" rtl="0">
              <a:spcBef>
                <a:spcPts val="0"/>
              </a:spcBef>
              <a:buSzPct val="100000"/>
              <a:defRPr sz="3600"/>
            </a:lvl6pPr>
            <a:lvl7pPr algn="ctr" rtl="0">
              <a:spcBef>
                <a:spcPts val="0"/>
              </a:spcBef>
              <a:buSzPct val="100000"/>
              <a:defRPr sz="3600"/>
            </a:lvl7pPr>
            <a:lvl8pPr algn="ctr" rtl="0">
              <a:spcBef>
                <a:spcPts val="0"/>
              </a:spcBef>
              <a:buSzPct val="100000"/>
              <a:defRPr sz="3600"/>
            </a:lvl8pPr>
            <a:lvl9pPr algn="ctr" rtl="0">
              <a:spcBef>
                <a:spcPts val="0"/>
              </a:spcBef>
              <a:buSzPct val="100000"/>
              <a:defRPr sz="3600"/>
            </a:lvl9pPr>
          </a:lstStyle>
          <a:p>
            <a:endParaRPr/>
          </a:p>
        </p:txBody>
      </p:sp>
      <p:sp>
        <p:nvSpPr>
          <p:cNvPr id="325" name="Shape 32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311700" y="445025"/>
            <a:ext cx="8520599" cy="5726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8" name="Shape 328"/>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9" name="Shape 32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311700" y="445025"/>
            <a:ext cx="8520599" cy="5726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2" name="Shape 332"/>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rtl="0">
              <a:spcBef>
                <a:spcPts val="0"/>
              </a:spcBef>
              <a:buSzPct val="100000"/>
              <a:defRPr sz="1400"/>
            </a:lvl1pPr>
            <a:lvl2pPr rtl="0">
              <a:spcBef>
                <a:spcPts val="0"/>
              </a:spcBef>
              <a:buSzPct val="100000"/>
              <a:defRPr sz="1200"/>
            </a:lvl2pPr>
            <a:lvl3pPr rtl="0">
              <a:spcBef>
                <a:spcPts val="0"/>
              </a:spcBef>
              <a:buSzPct val="100000"/>
              <a:defRPr sz="1200"/>
            </a:lvl3pPr>
            <a:lvl4pPr rtl="0">
              <a:spcBef>
                <a:spcPts val="0"/>
              </a:spcBef>
              <a:buSzPct val="100000"/>
              <a:defRPr sz="1200"/>
            </a:lvl4pPr>
            <a:lvl5pPr rtl="0">
              <a:spcBef>
                <a:spcPts val="0"/>
              </a:spcBef>
              <a:buSzPct val="100000"/>
              <a:defRPr sz="1200"/>
            </a:lvl5pPr>
            <a:lvl6pPr rtl="0">
              <a:spcBef>
                <a:spcPts val="0"/>
              </a:spcBef>
              <a:buSzPct val="100000"/>
              <a:defRPr sz="1200"/>
            </a:lvl6pPr>
            <a:lvl7pPr rtl="0">
              <a:spcBef>
                <a:spcPts val="0"/>
              </a:spcBef>
              <a:buSzPct val="100000"/>
              <a:defRPr sz="1200"/>
            </a:lvl7pPr>
            <a:lvl8pPr rtl="0">
              <a:spcBef>
                <a:spcPts val="0"/>
              </a:spcBef>
              <a:buSzPct val="100000"/>
              <a:defRPr sz="1200"/>
            </a:lvl8pPr>
            <a:lvl9pPr rtl="0">
              <a:spcBef>
                <a:spcPts val="0"/>
              </a:spcBef>
              <a:buSzPct val="100000"/>
              <a:defRPr sz="1200"/>
            </a:lvl9pPr>
          </a:lstStyle>
          <a:p>
            <a:endParaRPr/>
          </a:p>
        </p:txBody>
      </p:sp>
      <p:sp>
        <p:nvSpPr>
          <p:cNvPr id="333" name="Shape 333"/>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rtl="0">
              <a:spcBef>
                <a:spcPts val="0"/>
              </a:spcBef>
              <a:buSzPct val="100000"/>
              <a:defRPr sz="1400"/>
            </a:lvl1pPr>
            <a:lvl2pPr rtl="0">
              <a:spcBef>
                <a:spcPts val="0"/>
              </a:spcBef>
              <a:buSzPct val="100000"/>
              <a:defRPr sz="1200"/>
            </a:lvl2pPr>
            <a:lvl3pPr rtl="0">
              <a:spcBef>
                <a:spcPts val="0"/>
              </a:spcBef>
              <a:buSzPct val="100000"/>
              <a:defRPr sz="1200"/>
            </a:lvl3pPr>
            <a:lvl4pPr rtl="0">
              <a:spcBef>
                <a:spcPts val="0"/>
              </a:spcBef>
              <a:buSzPct val="100000"/>
              <a:defRPr sz="1200"/>
            </a:lvl4pPr>
            <a:lvl5pPr rtl="0">
              <a:spcBef>
                <a:spcPts val="0"/>
              </a:spcBef>
              <a:buSzPct val="100000"/>
              <a:defRPr sz="1200"/>
            </a:lvl5pPr>
            <a:lvl6pPr rtl="0">
              <a:spcBef>
                <a:spcPts val="0"/>
              </a:spcBef>
              <a:buSzPct val="100000"/>
              <a:defRPr sz="1200"/>
            </a:lvl6pPr>
            <a:lvl7pPr rtl="0">
              <a:spcBef>
                <a:spcPts val="0"/>
              </a:spcBef>
              <a:buSzPct val="100000"/>
              <a:defRPr sz="1200"/>
            </a:lvl7pPr>
            <a:lvl8pPr rtl="0">
              <a:spcBef>
                <a:spcPts val="0"/>
              </a:spcBef>
              <a:buSzPct val="100000"/>
              <a:defRPr sz="1200"/>
            </a:lvl8pPr>
            <a:lvl9pPr rtl="0">
              <a:spcBef>
                <a:spcPts val="0"/>
              </a:spcBef>
              <a:buSzPct val="100000"/>
              <a:defRPr sz="1200"/>
            </a:lvl9pPr>
          </a:lstStyle>
          <a:p>
            <a:endParaRPr/>
          </a:p>
        </p:txBody>
      </p:sp>
      <p:sp>
        <p:nvSpPr>
          <p:cNvPr id="334" name="Shape 33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35"/>
        <p:cNvGrpSpPr/>
        <p:nvPr/>
      </p:nvGrpSpPr>
      <p:grpSpPr>
        <a:xfrm>
          <a:off x="0" y="0"/>
          <a:ext cx="0" cy="0"/>
          <a:chOff x="0" y="0"/>
          <a:chExt cx="0" cy="0"/>
        </a:xfrm>
      </p:grpSpPr>
      <p:sp>
        <p:nvSpPr>
          <p:cNvPr id="336" name="Shape 336"/>
          <p:cNvSpPr txBox="1">
            <a:spLocks noGrp="1"/>
          </p:cNvSpPr>
          <p:nvPr>
            <p:ph type="title"/>
          </p:nvPr>
        </p:nvSpPr>
        <p:spPr>
          <a:xfrm>
            <a:off x="311700" y="445025"/>
            <a:ext cx="8520599" cy="5726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7" name="Shape 33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311700" y="555600"/>
            <a:ext cx="2807999" cy="755699"/>
          </a:xfrm>
          <a:prstGeom prst="rect">
            <a:avLst/>
          </a:prstGeom>
        </p:spPr>
        <p:txBody>
          <a:bodyPr lIns="91425" tIns="91425" rIns="91425" bIns="91425" anchor="b" anchorCtr="0"/>
          <a:lstStyle>
            <a:lvl1pPr rtl="0">
              <a:spcBef>
                <a:spcPts val="0"/>
              </a:spcBef>
              <a:buSzPct val="100000"/>
              <a:defRPr sz="2400"/>
            </a:lvl1pPr>
            <a:lvl2pPr rtl="0">
              <a:spcBef>
                <a:spcPts val="0"/>
              </a:spcBef>
              <a:buSzPct val="100000"/>
              <a:defRPr sz="2400"/>
            </a:lvl2pPr>
            <a:lvl3pPr rtl="0">
              <a:spcBef>
                <a:spcPts val="0"/>
              </a:spcBef>
              <a:buSzPct val="100000"/>
              <a:defRPr sz="2400"/>
            </a:lvl3pPr>
            <a:lvl4pPr rtl="0">
              <a:spcBef>
                <a:spcPts val="0"/>
              </a:spcBef>
              <a:buSzPct val="100000"/>
              <a:defRPr sz="2400"/>
            </a:lvl4pPr>
            <a:lvl5pPr rtl="0">
              <a:spcBef>
                <a:spcPts val="0"/>
              </a:spcBef>
              <a:buSzPct val="100000"/>
              <a:defRPr sz="2400"/>
            </a:lvl5pPr>
            <a:lvl6pPr rtl="0">
              <a:spcBef>
                <a:spcPts val="0"/>
              </a:spcBef>
              <a:buSzPct val="100000"/>
              <a:defRPr sz="2400"/>
            </a:lvl6pPr>
            <a:lvl7pPr rtl="0">
              <a:spcBef>
                <a:spcPts val="0"/>
              </a:spcBef>
              <a:buSzPct val="100000"/>
              <a:defRPr sz="2400"/>
            </a:lvl7pPr>
            <a:lvl8pPr rtl="0">
              <a:spcBef>
                <a:spcPts val="0"/>
              </a:spcBef>
              <a:buSzPct val="100000"/>
              <a:defRPr sz="2400"/>
            </a:lvl8pPr>
            <a:lvl9pPr rtl="0">
              <a:spcBef>
                <a:spcPts val="0"/>
              </a:spcBef>
              <a:buSzPct val="100000"/>
              <a:defRPr sz="2400"/>
            </a:lvl9pPr>
          </a:lstStyle>
          <a:p>
            <a:endParaRPr/>
          </a:p>
        </p:txBody>
      </p:sp>
      <p:sp>
        <p:nvSpPr>
          <p:cNvPr id="340" name="Shape 340"/>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rtl="0">
              <a:spcBef>
                <a:spcPts val="0"/>
              </a:spcBef>
              <a:buSzPct val="100000"/>
              <a:defRPr sz="1200"/>
            </a:lvl1pPr>
            <a:lvl2pPr rtl="0">
              <a:spcBef>
                <a:spcPts val="0"/>
              </a:spcBef>
              <a:buSzPct val="100000"/>
              <a:defRPr sz="1200"/>
            </a:lvl2pPr>
            <a:lvl3pPr rtl="0">
              <a:spcBef>
                <a:spcPts val="0"/>
              </a:spcBef>
              <a:buSzPct val="100000"/>
              <a:defRPr sz="1200"/>
            </a:lvl3pPr>
            <a:lvl4pPr rtl="0">
              <a:spcBef>
                <a:spcPts val="0"/>
              </a:spcBef>
              <a:buSzPct val="100000"/>
              <a:defRPr sz="1200"/>
            </a:lvl4pPr>
            <a:lvl5pPr rtl="0">
              <a:spcBef>
                <a:spcPts val="0"/>
              </a:spcBef>
              <a:buSzPct val="100000"/>
              <a:defRPr sz="1200"/>
            </a:lvl5pPr>
            <a:lvl6pPr rtl="0">
              <a:spcBef>
                <a:spcPts val="0"/>
              </a:spcBef>
              <a:buSzPct val="100000"/>
              <a:defRPr sz="1200"/>
            </a:lvl6pPr>
            <a:lvl7pPr rtl="0">
              <a:spcBef>
                <a:spcPts val="0"/>
              </a:spcBef>
              <a:buSzPct val="100000"/>
              <a:defRPr sz="1200"/>
            </a:lvl7pPr>
            <a:lvl8pPr rtl="0">
              <a:spcBef>
                <a:spcPts val="0"/>
              </a:spcBef>
              <a:buSzPct val="100000"/>
              <a:defRPr sz="1200"/>
            </a:lvl8pPr>
            <a:lvl9pPr rtl="0">
              <a:spcBef>
                <a:spcPts val="0"/>
              </a:spcBef>
              <a:buSzPct val="100000"/>
              <a:defRPr sz="1200"/>
            </a:lvl9pPr>
          </a:lstStyle>
          <a:p>
            <a:endParaRPr/>
          </a:p>
        </p:txBody>
      </p:sp>
      <p:sp>
        <p:nvSpPr>
          <p:cNvPr id="341" name="Shape 34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Main point">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490250" y="450150"/>
            <a:ext cx="6367800" cy="4090800"/>
          </a:xfrm>
          <a:prstGeom prst="rect">
            <a:avLst/>
          </a:prstGeom>
        </p:spPr>
        <p:txBody>
          <a:bodyPr lIns="91425" tIns="91425" rIns="91425" bIns="91425" anchor="ctr" anchorCtr="0"/>
          <a:lstStyle>
            <a:lvl1pPr rtl="0">
              <a:spcBef>
                <a:spcPts val="0"/>
              </a:spcBef>
              <a:buSzPct val="100000"/>
              <a:defRPr sz="4800"/>
            </a:lvl1pPr>
            <a:lvl2pPr rtl="0">
              <a:spcBef>
                <a:spcPts val="0"/>
              </a:spcBef>
              <a:buSzPct val="100000"/>
              <a:defRPr sz="4800"/>
            </a:lvl2pPr>
            <a:lvl3pPr rtl="0">
              <a:spcBef>
                <a:spcPts val="0"/>
              </a:spcBef>
              <a:buSzPct val="100000"/>
              <a:defRPr sz="4800"/>
            </a:lvl3pPr>
            <a:lvl4pPr rtl="0">
              <a:spcBef>
                <a:spcPts val="0"/>
              </a:spcBef>
              <a:buSzPct val="100000"/>
              <a:defRPr sz="4800"/>
            </a:lvl4pPr>
            <a:lvl5pPr rtl="0">
              <a:spcBef>
                <a:spcPts val="0"/>
              </a:spcBef>
              <a:buSzPct val="100000"/>
              <a:defRPr sz="4800"/>
            </a:lvl5pPr>
            <a:lvl6pPr rtl="0">
              <a:spcBef>
                <a:spcPts val="0"/>
              </a:spcBef>
              <a:buSzPct val="100000"/>
              <a:defRPr sz="4800"/>
            </a:lvl6pPr>
            <a:lvl7pPr rtl="0">
              <a:spcBef>
                <a:spcPts val="0"/>
              </a:spcBef>
              <a:buSzPct val="100000"/>
              <a:defRPr sz="4800"/>
            </a:lvl7pPr>
            <a:lvl8pPr rtl="0">
              <a:spcBef>
                <a:spcPts val="0"/>
              </a:spcBef>
              <a:buSzPct val="100000"/>
              <a:defRPr sz="4800"/>
            </a:lvl8pPr>
            <a:lvl9pPr rtl="0">
              <a:spcBef>
                <a:spcPts val="0"/>
              </a:spcBef>
              <a:buSzPct val="100000"/>
              <a:defRPr sz="4800"/>
            </a:lvl9pPr>
          </a:lstStyle>
          <a:p>
            <a:endParaRPr/>
          </a:p>
        </p:txBody>
      </p:sp>
      <p:sp>
        <p:nvSpPr>
          <p:cNvPr id="344" name="Shape 34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45"/>
        <p:cNvGrpSpPr/>
        <p:nvPr/>
      </p:nvGrpSpPr>
      <p:grpSpPr>
        <a:xfrm>
          <a:off x="0" y="0"/>
          <a:ext cx="0" cy="0"/>
          <a:chOff x="0" y="0"/>
          <a:chExt cx="0" cy="0"/>
        </a:xfrm>
      </p:grpSpPr>
      <p:sp>
        <p:nvSpPr>
          <p:cNvPr id="346" name="Shape 346"/>
          <p:cNvSpPr/>
          <p:nvPr/>
        </p:nvSpPr>
        <p:spPr>
          <a:xfrm>
            <a:off x="4572000" y="-125"/>
            <a:ext cx="4572000" cy="5143499"/>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347" name="Shape 347"/>
          <p:cNvSpPr txBox="1">
            <a:spLocks noGrp="1"/>
          </p:cNvSpPr>
          <p:nvPr>
            <p:ph type="title"/>
          </p:nvPr>
        </p:nvSpPr>
        <p:spPr>
          <a:xfrm>
            <a:off x="265500" y="1233175"/>
            <a:ext cx="4045199" cy="1482300"/>
          </a:xfrm>
          <a:prstGeom prst="rect">
            <a:avLst/>
          </a:prstGeom>
        </p:spPr>
        <p:txBody>
          <a:bodyPr lIns="91425" tIns="91425" rIns="91425" bIns="91425" anchor="b" anchorCtr="0"/>
          <a:lstStyle>
            <a:lvl1pPr algn="ctr" rtl="0">
              <a:spcBef>
                <a:spcPts val="0"/>
              </a:spcBef>
              <a:buSzPct val="100000"/>
              <a:defRPr sz="4200"/>
            </a:lvl1pPr>
            <a:lvl2pPr algn="ctr" rtl="0">
              <a:spcBef>
                <a:spcPts val="0"/>
              </a:spcBef>
              <a:buSzPct val="100000"/>
              <a:defRPr sz="4200"/>
            </a:lvl2pPr>
            <a:lvl3pPr algn="ctr" rtl="0">
              <a:spcBef>
                <a:spcPts val="0"/>
              </a:spcBef>
              <a:buSzPct val="100000"/>
              <a:defRPr sz="4200"/>
            </a:lvl3pPr>
            <a:lvl4pPr algn="ctr" rtl="0">
              <a:spcBef>
                <a:spcPts val="0"/>
              </a:spcBef>
              <a:buSzPct val="100000"/>
              <a:defRPr sz="4200"/>
            </a:lvl4pPr>
            <a:lvl5pPr algn="ctr" rtl="0">
              <a:spcBef>
                <a:spcPts val="0"/>
              </a:spcBef>
              <a:buSzPct val="100000"/>
              <a:defRPr sz="4200"/>
            </a:lvl5pPr>
            <a:lvl6pPr algn="ctr" rtl="0">
              <a:spcBef>
                <a:spcPts val="0"/>
              </a:spcBef>
              <a:buSzPct val="100000"/>
              <a:defRPr sz="4200"/>
            </a:lvl6pPr>
            <a:lvl7pPr algn="ctr" rtl="0">
              <a:spcBef>
                <a:spcPts val="0"/>
              </a:spcBef>
              <a:buSzPct val="100000"/>
              <a:defRPr sz="4200"/>
            </a:lvl7pPr>
            <a:lvl8pPr algn="ctr" rtl="0">
              <a:spcBef>
                <a:spcPts val="0"/>
              </a:spcBef>
              <a:buSzPct val="100000"/>
              <a:defRPr sz="4200"/>
            </a:lvl8pPr>
            <a:lvl9pPr algn="ctr" rtl="0">
              <a:spcBef>
                <a:spcPts val="0"/>
              </a:spcBef>
              <a:buSzPct val="100000"/>
              <a:defRPr sz="4200"/>
            </a:lvl9pPr>
          </a:lstStyle>
          <a:p>
            <a:endParaRPr/>
          </a:p>
        </p:txBody>
      </p:sp>
      <p:sp>
        <p:nvSpPr>
          <p:cNvPr id="348" name="Shape 348"/>
          <p:cNvSpPr txBox="1">
            <a:spLocks noGrp="1"/>
          </p:cNvSpPr>
          <p:nvPr>
            <p:ph type="subTitle" idx="1"/>
          </p:nvPr>
        </p:nvSpPr>
        <p:spPr>
          <a:xfrm>
            <a:off x="265500" y="2803075"/>
            <a:ext cx="4045199" cy="1235100"/>
          </a:xfrm>
          <a:prstGeom prst="rect">
            <a:avLst/>
          </a:prstGeom>
        </p:spPr>
        <p:txBody>
          <a:bodyPr lIns="91425" tIns="91425" rIns="91425" bIns="91425" anchor="t" anchorCtr="0"/>
          <a:lstStyle>
            <a:lvl1pPr algn="ctr" rtl="0">
              <a:lnSpc>
                <a:spcPct val="100000"/>
              </a:lnSpc>
              <a:spcBef>
                <a:spcPts val="0"/>
              </a:spcBef>
              <a:spcAft>
                <a:spcPts val="0"/>
              </a:spcAft>
              <a:buSzPct val="100000"/>
              <a:buNone/>
              <a:defRPr sz="2100"/>
            </a:lvl1pPr>
            <a:lvl2pPr algn="ctr" rtl="0">
              <a:lnSpc>
                <a:spcPct val="100000"/>
              </a:lnSpc>
              <a:spcBef>
                <a:spcPts val="0"/>
              </a:spcBef>
              <a:spcAft>
                <a:spcPts val="0"/>
              </a:spcAft>
              <a:buSzPct val="100000"/>
              <a:buNone/>
              <a:defRPr sz="2100"/>
            </a:lvl2pPr>
            <a:lvl3pPr algn="ctr" rtl="0">
              <a:lnSpc>
                <a:spcPct val="100000"/>
              </a:lnSpc>
              <a:spcBef>
                <a:spcPts val="0"/>
              </a:spcBef>
              <a:spcAft>
                <a:spcPts val="0"/>
              </a:spcAft>
              <a:buSzPct val="100000"/>
              <a:buNone/>
              <a:defRPr sz="2100"/>
            </a:lvl3pPr>
            <a:lvl4pPr algn="ctr" rtl="0">
              <a:lnSpc>
                <a:spcPct val="100000"/>
              </a:lnSpc>
              <a:spcBef>
                <a:spcPts val="0"/>
              </a:spcBef>
              <a:spcAft>
                <a:spcPts val="0"/>
              </a:spcAft>
              <a:buSzPct val="100000"/>
              <a:buNone/>
              <a:defRPr sz="2100"/>
            </a:lvl4pPr>
            <a:lvl5pPr algn="ctr" rtl="0">
              <a:lnSpc>
                <a:spcPct val="100000"/>
              </a:lnSpc>
              <a:spcBef>
                <a:spcPts val="0"/>
              </a:spcBef>
              <a:spcAft>
                <a:spcPts val="0"/>
              </a:spcAft>
              <a:buSzPct val="100000"/>
              <a:buNone/>
              <a:defRPr sz="2100"/>
            </a:lvl5pPr>
            <a:lvl6pPr algn="ctr" rtl="0">
              <a:lnSpc>
                <a:spcPct val="100000"/>
              </a:lnSpc>
              <a:spcBef>
                <a:spcPts val="0"/>
              </a:spcBef>
              <a:spcAft>
                <a:spcPts val="0"/>
              </a:spcAft>
              <a:buSzPct val="100000"/>
              <a:buNone/>
              <a:defRPr sz="2100"/>
            </a:lvl6pPr>
            <a:lvl7pPr algn="ctr" rtl="0">
              <a:lnSpc>
                <a:spcPct val="100000"/>
              </a:lnSpc>
              <a:spcBef>
                <a:spcPts val="0"/>
              </a:spcBef>
              <a:spcAft>
                <a:spcPts val="0"/>
              </a:spcAft>
              <a:buSzPct val="100000"/>
              <a:buNone/>
              <a:defRPr sz="2100"/>
            </a:lvl7pPr>
            <a:lvl8pPr algn="ctr" rtl="0">
              <a:lnSpc>
                <a:spcPct val="100000"/>
              </a:lnSpc>
              <a:spcBef>
                <a:spcPts val="0"/>
              </a:spcBef>
              <a:spcAft>
                <a:spcPts val="0"/>
              </a:spcAft>
              <a:buSzPct val="100000"/>
              <a:buNone/>
              <a:defRPr sz="2100"/>
            </a:lvl8pPr>
            <a:lvl9pPr algn="ctr" rtl="0">
              <a:lnSpc>
                <a:spcPct val="100000"/>
              </a:lnSpc>
              <a:spcBef>
                <a:spcPts val="0"/>
              </a:spcBef>
              <a:spcAft>
                <a:spcPts val="0"/>
              </a:spcAft>
              <a:buSzPct val="100000"/>
              <a:buNone/>
              <a:defRPr sz="2100"/>
            </a:lvl9pPr>
          </a:lstStyle>
          <a:p>
            <a:endParaRPr/>
          </a:p>
        </p:txBody>
      </p:sp>
      <p:sp>
        <p:nvSpPr>
          <p:cNvPr id="349" name="Shape 349"/>
          <p:cNvSpPr txBox="1">
            <a:spLocks noGrp="1"/>
          </p:cNvSpPr>
          <p:nvPr>
            <p:ph type="body" idx="2"/>
          </p:nvPr>
        </p:nvSpPr>
        <p:spPr>
          <a:xfrm>
            <a:off x="4939500" y="724075"/>
            <a:ext cx="3837000" cy="3695099"/>
          </a:xfrm>
          <a:prstGeom prst="rect">
            <a:avLst/>
          </a:prstGeom>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0" name="Shape 35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Caption">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rtl="0">
              <a:lnSpc>
                <a:spcPct val="100000"/>
              </a:lnSpc>
              <a:spcBef>
                <a:spcPts val="0"/>
              </a:spcBef>
              <a:spcAft>
                <a:spcPts val="0"/>
              </a:spcAft>
              <a:buNone/>
              <a:defRPr/>
            </a:lvl1pPr>
          </a:lstStyle>
          <a:p>
            <a:endParaRPr/>
          </a:p>
        </p:txBody>
      </p:sp>
      <p:sp>
        <p:nvSpPr>
          <p:cNvPr id="353" name="Shape 35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Big number">
    <p:spTree>
      <p:nvGrpSpPr>
        <p:cNvPr id="1" name="Shape 354"/>
        <p:cNvGrpSpPr/>
        <p:nvPr/>
      </p:nvGrpSpPr>
      <p:grpSpPr>
        <a:xfrm>
          <a:off x="0" y="0"/>
          <a:ext cx="0" cy="0"/>
          <a:chOff x="0" y="0"/>
          <a:chExt cx="0" cy="0"/>
        </a:xfrm>
      </p:grpSpPr>
      <p:sp>
        <p:nvSpPr>
          <p:cNvPr id="355" name="Shape 355"/>
          <p:cNvSpPr txBox="1">
            <a:spLocks noGrp="1"/>
          </p:cNvSpPr>
          <p:nvPr>
            <p:ph type="title"/>
          </p:nvPr>
        </p:nvSpPr>
        <p:spPr>
          <a:xfrm>
            <a:off x="311700" y="1106125"/>
            <a:ext cx="8520599" cy="1963500"/>
          </a:xfrm>
          <a:prstGeom prst="rect">
            <a:avLst/>
          </a:prstGeom>
        </p:spPr>
        <p:txBody>
          <a:bodyPr lIns="91425" tIns="91425" rIns="91425" bIns="91425" anchor="b" anchorCtr="0"/>
          <a:lstStyle>
            <a:lvl1pPr algn="ctr" rtl="0">
              <a:spcBef>
                <a:spcPts val="0"/>
              </a:spcBef>
              <a:buSzPct val="100000"/>
              <a:defRPr sz="12000"/>
            </a:lvl1pPr>
            <a:lvl2pPr algn="ctr" rtl="0">
              <a:spcBef>
                <a:spcPts val="0"/>
              </a:spcBef>
              <a:buSzPct val="100000"/>
              <a:defRPr sz="12000"/>
            </a:lvl2pPr>
            <a:lvl3pPr algn="ctr" rtl="0">
              <a:spcBef>
                <a:spcPts val="0"/>
              </a:spcBef>
              <a:buSzPct val="100000"/>
              <a:defRPr sz="12000"/>
            </a:lvl3pPr>
            <a:lvl4pPr algn="ctr" rtl="0">
              <a:spcBef>
                <a:spcPts val="0"/>
              </a:spcBef>
              <a:buSzPct val="100000"/>
              <a:defRPr sz="12000"/>
            </a:lvl4pPr>
            <a:lvl5pPr algn="ctr" rtl="0">
              <a:spcBef>
                <a:spcPts val="0"/>
              </a:spcBef>
              <a:buSzPct val="100000"/>
              <a:defRPr sz="12000"/>
            </a:lvl5pPr>
            <a:lvl6pPr algn="ctr" rtl="0">
              <a:spcBef>
                <a:spcPts val="0"/>
              </a:spcBef>
              <a:buSzPct val="100000"/>
              <a:defRPr sz="12000"/>
            </a:lvl6pPr>
            <a:lvl7pPr algn="ctr" rtl="0">
              <a:spcBef>
                <a:spcPts val="0"/>
              </a:spcBef>
              <a:buSzPct val="100000"/>
              <a:defRPr sz="12000"/>
            </a:lvl7pPr>
            <a:lvl8pPr algn="ctr" rtl="0">
              <a:spcBef>
                <a:spcPts val="0"/>
              </a:spcBef>
              <a:buSzPct val="100000"/>
              <a:defRPr sz="12000"/>
            </a:lvl8pPr>
            <a:lvl9pPr algn="ctr" rtl="0">
              <a:spcBef>
                <a:spcPts val="0"/>
              </a:spcBef>
              <a:buSzPct val="100000"/>
              <a:defRPr sz="12000"/>
            </a:lvl9pPr>
          </a:lstStyle>
          <a:p>
            <a:endParaRPr/>
          </a:p>
        </p:txBody>
      </p:sp>
      <p:sp>
        <p:nvSpPr>
          <p:cNvPr id="356" name="Shape 356"/>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algn="ctr" rtl="0">
              <a:spcBef>
                <a:spcPts val="0"/>
              </a:spcBef>
              <a:defRPr/>
            </a:lvl1pPr>
            <a:lvl2pPr algn="ctr" rtl="0">
              <a:spcBef>
                <a:spcPts val="0"/>
              </a:spcBef>
              <a:defRPr/>
            </a:lvl2pPr>
            <a:lvl3pPr algn="ctr" rtl="0">
              <a:spcBef>
                <a:spcPts val="0"/>
              </a:spcBef>
              <a:defRPr/>
            </a:lvl3pPr>
            <a:lvl4pPr algn="ctr" rtl="0">
              <a:spcBef>
                <a:spcPts val="0"/>
              </a:spcBef>
              <a:defRPr/>
            </a:lvl4pPr>
            <a:lvl5pPr algn="ctr" rtl="0">
              <a:spcBef>
                <a:spcPts val="0"/>
              </a:spcBef>
              <a:defRPr/>
            </a:lvl5pPr>
            <a:lvl6pPr algn="ctr" rtl="0">
              <a:spcBef>
                <a:spcPts val="0"/>
              </a:spcBef>
              <a:defRPr/>
            </a:lvl6pPr>
            <a:lvl7pPr algn="ctr" rtl="0">
              <a:spcBef>
                <a:spcPts val="0"/>
              </a:spcBef>
              <a:defRPr/>
            </a:lvl7pPr>
            <a:lvl8pPr algn="ctr" rtl="0">
              <a:spcBef>
                <a:spcPts val="0"/>
              </a:spcBef>
              <a:defRPr/>
            </a:lvl8pPr>
            <a:lvl9pPr algn="ctr" rtl="0">
              <a:spcBef>
                <a:spcPts val="0"/>
              </a:spcBef>
              <a:defRPr/>
            </a:lvl9pPr>
          </a:lstStyle>
          <a:p>
            <a:endParaRPr/>
          </a:p>
        </p:txBody>
      </p:sp>
      <p:sp>
        <p:nvSpPr>
          <p:cNvPr id="357" name="Shape 35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28650" y="273843"/>
            <a:ext cx="7886700" cy="994200"/>
          </a:xfrm>
          <a:prstGeom prst="rect">
            <a:avLst/>
          </a:prstGeom>
          <a:noFill/>
          <a:ln>
            <a:noFill/>
          </a:ln>
        </p:spPr>
        <p:txBody>
          <a:bodyPr lIns="68575" tIns="68575" rIns="68575" bIns="68575" anchor="t" anchorCtr="0"/>
          <a:lstStyle>
            <a:lvl1pPr algn="l" rtl="0">
              <a:lnSpc>
                <a:spcPct val="90000"/>
              </a:lnSpc>
              <a:spcBef>
                <a:spcPts val="0"/>
              </a:spcBef>
              <a:buClr>
                <a:schemeClr val="dk1"/>
              </a:buClr>
              <a:buSzPct val="33333"/>
              <a:buFont typeface="Calibri"/>
              <a:buNone/>
              <a:defRPr sz="3300">
                <a:solidFill>
                  <a:schemeClr val="dk1"/>
                </a:solidFill>
                <a:latin typeface="Calibri"/>
                <a:ea typeface="Calibri"/>
                <a:cs typeface="Calibri"/>
                <a:sym typeface="Calibri"/>
              </a:defRPr>
            </a:lvl1pPr>
            <a:lvl2pPr rtl="0">
              <a:spcBef>
                <a:spcPts val="0"/>
              </a:spcBef>
              <a:buSzPct val="100000"/>
              <a:defRPr sz="1100"/>
            </a:lvl2pPr>
            <a:lvl3pPr rtl="0">
              <a:spcBef>
                <a:spcPts val="0"/>
              </a:spcBef>
              <a:buSzPct val="100000"/>
              <a:defRPr sz="1100"/>
            </a:lvl3pPr>
            <a:lvl4pPr rtl="0">
              <a:spcBef>
                <a:spcPts val="0"/>
              </a:spcBef>
              <a:buSzPct val="100000"/>
              <a:defRPr sz="1100"/>
            </a:lvl4pPr>
            <a:lvl5pPr rtl="0">
              <a:spcBef>
                <a:spcPts val="0"/>
              </a:spcBef>
              <a:buSzPct val="100000"/>
              <a:defRPr sz="1100"/>
            </a:lvl5pPr>
            <a:lvl6pPr rtl="0">
              <a:spcBef>
                <a:spcPts val="0"/>
              </a:spcBef>
              <a:buSzPct val="100000"/>
              <a:defRPr sz="1100"/>
            </a:lvl6pPr>
            <a:lvl7pPr rtl="0">
              <a:spcBef>
                <a:spcPts val="0"/>
              </a:spcBef>
              <a:buSzPct val="100000"/>
              <a:defRPr sz="1100"/>
            </a:lvl7pPr>
            <a:lvl8pPr rtl="0">
              <a:spcBef>
                <a:spcPts val="0"/>
              </a:spcBef>
              <a:buSzPct val="100000"/>
              <a:defRPr sz="1100"/>
            </a:lvl8pPr>
            <a:lvl9pPr rtl="0">
              <a:spcBef>
                <a:spcPts val="0"/>
              </a:spcBef>
              <a:buSzPct val="100000"/>
              <a:defRPr sz="1100"/>
            </a:lvl9pPr>
          </a:lstStyle>
          <a:p>
            <a:endParaRPr/>
          </a:p>
        </p:txBody>
      </p:sp>
      <p:sp>
        <p:nvSpPr>
          <p:cNvPr id="23" name="Shape 23"/>
          <p:cNvSpPr txBox="1">
            <a:spLocks noGrp="1"/>
          </p:cNvSpPr>
          <p:nvPr>
            <p:ph type="body" idx="1"/>
          </p:nvPr>
        </p:nvSpPr>
        <p:spPr>
          <a:xfrm>
            <a:off x="628650" y="1369218"/>
            <a:ext cx="7886700" cy="3263400"/>
          </a:xfrm>
          <a:prstGeom prst="rect">
            <a:avLst/>
          </a:prstGeom>
          <a:noFill/>
          <a:ln>
            <a:noFill/>
          </a:ln>
        </p:spPr>
        <p:txBody>
          <a:bodyPr lIns="68575" tIns="68575" rIns="68575" bIns="68575" anchor="t" anchorCtr="0"/>
          <a:lstStyle>
            <a:lvl1pPr marL="177800" indent="-38100" algn="l" rtl="0">
              <a:lnSpc>
                <a:spcPct val="90000"/>
              </a:lnSpc>
              <a:spcBef>
                <a:spcPts val="800"/>
              </a:spcBef>
              <a:buClr>
                <a:schemeClr val="dk1"/>
              </a:buClr>
              <a:buSzPct val="52380"/>
              <a:buFont typeface="Arial"/>
              <a:buChar char="•"/>
              <a:defRPr sz="2100">
                <a:solidFill>
                  <a:schemeClr val="dk1"/>
                </a:solidFill>
                <a:latin typeface="Calibri"/>
                <a:ea typeface="Calibri"/>
                <a:cs typeface="Calibri"/>
                <a:sym typeface="Calibri"/>
              </a:defRPr>
            </a:lvl1pPr>
            <a:lvl2pPr marL="520700" indent="-63500" algn="l" rtl="0">
              <a:lnSpc>
                <a:spcPct val="90000"/>
              </a:lnSpc>
              <a:spcBef>
                <a:spcPts val="400"/>
              </a:spcBef>
              <a:buClr>
                <a:schemeClr val="dk1"/>
              </a:buClr>
              <a:buSzPct val="61111"/>
              <a:buFont typeface="Arial"/>
              <a:buChar char="•"/>
              <a:defRPr sz="1800">
                <a:solidFill>
                  <a:schemeClr val="dk1"/>
                </a:solidFill>
                <a:latin typeface="Calibri"/>
                <a:ea typeface="Calibri"/>
                <a:cs typeface="Calibri"/>
                <a:sym typeface="Calibri"/>
              </a:defRPr>
            </a:lvl2pPr>
            <a:lvl3pPr marL="863600" indent="-76200" algn="l" rtl="0">
              <a:lnSpc>
                <a:spcPct val="90000"/>
              </a:lnSpc>
              <a:spcBef>
                <a:spcPts val="400"/>
              </a:spcBef>
              <a:buClr>
                <a:schemeClr val="dk1"/>
              </a:buClr>
              <a:buSzPct val="73333"/>
              <a:buFont typeface="Arial"/>
              <a:buChar char="•"/>
              <a:defRPr sz="1500">
                <a:solidFill>
                  <a:schemeClr val="dk1"/>
                </a:solidFill>
                <a:latin typeface="Calibri"/>
                <a:ea typeface="Calibri"/>
                <a:cs typeface="Calibri"/>
                <a:sym typeface="Calibri"/>
              </a:defRPr>
            </a:lvl3pPr>
            <a:lvl4pPr marL="1206500" indent="-88900" algn="l" rtl="0">
              <a:lnSpc>
                <a:spcPct val="90000"/>
              </a:lnSpc>
              <a:spcBef>
                <a:spcPts val="400"/>
              </a:spcBef>
              <a:buClr>
                <a:schemeClr val="dk1"/>
              </a:buClr>
              <a:buSzPct val="78571"/>
              <a:buFont typeface="Arial"/>
              <a:buChar char="•"/>
              <a:defRPr sz="1400">
                <a:solidFill>
                  <a:schemeClr val="dk1"/>
                </a:solidFill>
                <a:latin typeface="Calibri"/>
                <a:ea typeface="Calibri"/>
                <a:cs typeface="Calibri"/>
                <a:sym typeface="Calibri"/>
              </a:defRPr>
            </a:lvl4pPr>
            <a:lvl5pPr marL="1549400" indent="-88900" algn="l" rtl="0">
              <a:lnSpc>
                <a:spcPct val="90000"/>
              </a:lnSpc>
              <a:spcBef>
                <a:spcPts val="400"/>
              </a:spcBef>
              <a:buClr>
                <a:schemeClr val="dk1"/>
              </a:buClr>
              <a:buSzPct val="78571"/>
              <a:buFont typeface="Arial"/>
              <a:buChar char="•"/>
              <a:defRPr sz="1400">
                <a:solidFill>
                  <a:schemeClr val="dk1"/>
                </a:solidFill>
                <a:latin typeface="Calibri"/>
                <a:ea typeface="Calibri"/>
                <a:cs typeface="Calibri"/>
                <a:sym typeface="Calibri"/>
              </a:defRPr>
            </a:lvl5pPr>
            <a:lvl6pPr marL="1892300" indent="-88900" algn="l" rtl="0">
              <a:lnSpc>
                <a:spcPct val="90000"/>
              </a:lnSpc>
              <a:spcBef>
                <a:spcPts val="400"/>
              </a:spcBef>
              <a:buClr>
                <a:schemeClr val="dk1"/>
              </a:buClr>
              <a:buSzPct val="78571"/>
              <a:buFont typeface="Arial"/>
              <a:buChar char="•"/>
              <a:defRPr sz="1400">
                <a:solidFill>
                  <a:schemeClr val="dk1"/>
                </a:solidFill>
                <a:latin typeface="Calibri"/>
                <a:ea typeface="Calibri"/>
                <a:cs typeface="Calibri"/>
                <a:sym typeface="Calibri"/>
              </a:defRPr>
            </a:lvl6pPr>
            <a:lvl7pPr marL="2235200" indent="-88900" algn="l" rtl="0">
              <a:lnSpc>
                <a:spcPct val="90000"/>
              </a:lnSpc>
              <a:spcBef>
                <a:spcPts val="400"/>
              </a:spcBef>
              <a:buClr>
                <a:schemeClr val="dk1"/>
              </a:buClr>
              <a:buSzPct val="78571"/>
              <a:buFont typeface="Arial"/>
              <a:buChar char="•"/>
              <a:defRPr sz="1400">
                <a:solidFill>
                  <a:schemeClr val="dk1"/>
                </a:solidFill>
                <a:latin typeface="Calibri"/>
                <a:ea typeface="Calibri"/>
                <a:cs typeface="Calibri"/>
                <a:sym typeface="Calibri"/>
              </a:defRPr>
            </a:lvl7pPr>
            <a:lvl8pPr marL="2578100" indent="-88900" algn="l" rtl="0">
              <a:lnSpc>
                <a:spcPct val="90000"/>
              </a:lnSpc>
              <a:spcBef>
                <a:spcPts val="400"/>
              </a:spcBef>
              <a:buClr>
                <a:schemeClr val="dk1"/>
              </a:buClr>
              <a:buSzPct val="78571"/>
              <a:buFont typeface="Arial"/>
              <a:buChar char="•"/>
              <a:defRPr sz="1400">
                <a:solidFill>
                  <a:schemeClr val="dk1"/>
                </a:solidFill>
                <a:latin typeface="Calibri"/>
                <a:ea typeface="Calibri"/>
                <a:cs typeface="Calibri"/>
                <a:sym typeface="Calibri"/>
              </a:defRPr>
            </a:lvl8pPr>
            <a:lvl9pPr marL="2921000" indent="-88900" algn="l" rtl="0">
              <a:lnSpc>
                <a:spcPct val="90000"/>
              </a:lnSpc>
              <a:spcBef>
                <a:spcPts val="400"/>
              </a:spcBef>
              <a:buClr>
                <a:schemeClr val="dk1"/>
              </a:buClr>
              <a:buSzPct val="78571"/>
              <a:buFont typeface="Arial"/>
              <a:buChar char="•"/>
              <a:defRPr sz="1400">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628650" y="4767262"/>
            <a:ext cx="2057400" cy="273900"/>
          </a:xfrm>
          <a:prstGeom prst="rect">
            <a:avLst/>
          </a:prstGeom>
          <a:noFill/>
          <a:ln>
            <a:noFill/>
          </a:ln>
        </p:spPr>
        <p:txBody>
          <a:bodyPr lIns="68575" tIns="68575" rIns="68575" bIns="68575" anchor="t" anchorCtr="0"/>
          <a:lstStyle>
            <a:lvl1pPr marL="0" marR="0" indent="0" algn="l" rtl="0">
              <a:spcBef>
                <a:spcPts val="0"/>
              </a:spcBef>
              <a:buSzPct val="78571"/>
              <a:defRPr sz="1400" b="0" i="0" u="none" strike="noStrike" cap="none" baseline="0">
                <a:solidFill>
                  <a:schemeClr val="dk1"/>
                </a:solidFill>
                <a:latin typeface="Calibri"/>
                <a:ea typeface="Calibri"/>
                <a:cs typeface="Calibri"/>
                <a:sym typeface="Calibri"/>
              </a:defRPr>
            </a:lvl1pPr>
            <a:lvl2pPr marL="342900" marR="0" indent="0" algn="l" rtl="0">
              <a:spcBef>
                <a:spcPts val="0"/>
              </a:spcBef>
              <a:buSzPct val="78571"/>
              <a:defRPr sz="1400" b="0" i="0" u="none" strike="noStrike" cap="none" baseline="0">
                <a:solidFill>
                  <a:schemeClr val="dk1"/>
                </a:solidFill>
                <a:latin typeface="Calibri"/>
                <a:ea typeface="Calibri"/>
                <a:cs typeface="Calibri"/>
                <a:sym typeface="Calibri"/>
              </a:defRPr>
            </a:lvl2pPr>
            <a:lvl3pPr marL="685800" marR="0" indent="0" algn="l" rtl="0">
              <a:spcBef>
                <a:spcPts val="0"/>
              </a:spcBef>
              <a:buSzPct val="78571"/>
              <a:defRPr sz="1400" b="0" i="0" u="none" strike="noStrike" cap="none" baseline="0">
                <a:solidFill>
                  <a:schemeClr val="dk1"/>
                </a:solidFill>
                <a:latin typeface="Calibri"/>
                <a:ea typeface="Calibri"/>
                <a:cs typeface="Calibri"/>
                <a:sym typeface="Calibri"/>
              </a:defRPr>
            </a:lvl3pPr>
            <a:lvl4pPr marL="1028700" marR="0" indent="0" algn="l" rtl="0">
              <a:spcBef>
                <a:spcPts val="0"/>
              </a:spcBef>
              <a:buSzPct val="78571"/>
              <a:defRPr sz="1400" b="0" i="0" u="none" strike="noStrike" cap="none" baseline="0">
                <a:solidFill>
                  <a:schemeClr val="dk1"/>
                </a:solidFill>
                <a:latin typeface="Calibri"/>
                <a:ea typeface="Calibri"/>
                <a:cs typeface="Calibri"/>
                <a:sym typeface="Calibri"/>
              </a:defRPr>
            </a:lvl4pPr>
            <a:lvl5pPr marL="1371600" marR="0" indent="0" algn="l" rtl="0">
              <a:spcBef>
                <a:spcPts val="0"/>
              </a:spcBef>
              <a:buSzPct val="78571"/>
              <a:defRPr sz="1400" b="0" i="0" u="none" strike="noStrike" cap="none" baseline="0">
                <a:solidFill>
                  <a:schemeClr val="dk1"/>
                </a:solidFill>
                <a:latin typeface="Calibri"/>
                <a:ea typeface="Calibri"/>
                <a:cs typeface="Calibri"/>
                <a:sym typeface="Calibri"/>
              </a:defRPr>
            </a:lvl5pPr>
            <a:lvl6pPr marL="1714500" marR="0" indent="0" algn="l" rtl="0">
              <a:spcBef>
                <a:spcPts val="0"/>
              </a:spcBef>
              <a:buSzPct val="78571"/>
              <a:defRPr sz="1400" b="0" i="0" u="none" strike="noStrike" cap="none" baseline="0">
                <a:solidFill>
                  <a:schemeClr val="dk1"/>
                </a:solidFill>
                <a:latin typeface="Calibri"/>
                <a:ea typeface="Calibri"/>
                <a:cs typeface="Calibri"/>
                <a:sym typeface="Calibri"/>
              </a:defRPr>
            </a:lvl6pPr>
            <a:lvl7pPr marL="2057400" marR="0" indent="0" algn="l" rtl="0">
              <a:spcBef>
                <a:spcPts val="0"/>
              </a:spcBef>
              <a:buSzPct val="78571"/>
              <a:defRPr sz="1400" b="0" i="0" u="none" strike="noStrike" cap="none" baseline="0">
                <a:solidFill>
                  <a:schemeClr val="dk1"/>
                </a:solidFill>
                <a:latin typeface="Calibri"/>
                <a:ea typeface="Calibri"/>
                <a:cs typeface="Calibri"/>
                <a:sym typeface="Calibri"/>
              </a:defRPr>
            </a:lvl7pPr>
            <a:lvl8pPr marL="2400300" marR="0" indent="0" algn="l" rtl="0">
              <a:spcBef>
                <a:spcPts val="0"/>
              </a:spcBef>
              <a:buSzPct val="78571"/>
              <a:defRPr sz="1400" b="0" i="0" u="none" strike="noStrike" cap="none" baseline="0">
                <a:solidFill>
                  <a:schemeClr val="dk1"/>
                </a:solidFill>
                <a:latin typeface="Calibri"/>
                <a:ea typeface="Calibri"/>
                <a:cs typeface="Calibri"/>
                <a:sym typeface="Calibri"/>
              </a:defRPr>
            </a:lvl8pPr>
            <a:lvl9pPr marL="2743200" marR="0" indent="0" algn="l" rtl="0">
              <a:spcBef>
                <a:spcPts val="0"/>
              </a:spcBef>
              <a:buSzPct val="78571"/>
              <a:defRPr sz="1400" b="0" i="0" u="none" strike="noStrike" cap="none" baseline="0">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028950" y="4767262"/>
            <a:ext cx="3086099" cy="273900"/>
          </a:xfrm>
          <a:prstGeom prst="rect">
            <a:avLst/>
          </a:prstGeom>
          <a:noFill/>
          <a:ln>
            <a:noFill/>
          </a:ln>
        </p:spPr>
        <p:txBody>
          <a:bodyPr lIns="68575" tIns="68575" rIns="68575" bIns="68575" anchor="t" anchorCtr="0"/>
          <a:lstStyle>
            <a:lvl1pPr marL="0" marR="0" indent="0" algn="l" rtl="0">
              <a:spcBef>
                <a:spcPts val="0"/>
              </a:spcBef>
              <a:buSzPct val="78571"/>
              <a:defRPr sz="1400" b="0" i="0" u="none" strike="noStrike" cap="none" baseline="0">
                <a:solidFill>
                  <a:schemeClr val="dk1"/>
                </a:solidFill>
                <a:latin typeface="Calibri"/>
                <a:ea typeface="Calibri"/>
                <a:cs typeface="Calibri"/>
                <a:sym typeface="Calibri"/>
              </a:defRPr>
            </a:lvl1pPr>
            <a:lvl2pPr marL="342900" marR="0" indent="0" algn="l" rtl="0">
              <a:spcBef>
                <a:spcPts val="0"/>
              </a:spcBef>
              <a:buSzPct val="78571"/>
              <a:defRPr sz="1400" b="0" i="0" u="none" strike="noStrike" cap="none" baseline="0">
                <a:solidFill>
                  <a:schemeClr val="dk1"/>
                </a:solidFill>
                <a:latin typeface="Calibri"/>
                <a:ea typeface="Calibri"/>
                <a:cs typeface="Calibri"/>
                <a:sym typeface="Calibri"/>
              </a:defRPr>
            </a:lvl2pPr>
            <a:lvl3pPr marL="685800" marR="0" indent="0" algn="l" rtl="0">
              <a:spcBef>
                <a:spcPts val="0"/>
              </a:spcBef>
              <a:buSzPct val="78571"/>
              <a:defRPr sz="1400" b="0" i="0" u="none" strike="noStrike" cap="none" baseline="0">
                <a:solidFill>
                  <a:schemeClr val="dk1"/>
                </a:solidFill>
                <a:latin typeface="Calibri"/>
                <a:ea typeface="Calibri"/>
                <a:cs typeface="Calibri"/>
                <a:sym typeface="Calibri"/>
              </a:defRPr>
            </a:lvl3pPr>
            <a:lvl4pPr marL="1028700" marR="0" indent="0" algn="l" rtl="0">
              <a:spcBef>
                <a:spcPts val="0"/>
              </a:spcBef>
              <a:buSzPct val="78571"/>
              <a:defRPr sz="1400" b="0" i="0" u="none" strike="noStrike" cap="none" baseline="0">
                <a:solidFill>
                  <a:schemeClr val="dk1"/>
                </a:solidFill>
                <a:latin typeface="Calibri"/>
                <a:ea typeface="Calibri"/>
                <a:cs typeface="Calibri"/>
                <a:sym typeface="Calibri"/>
              </a:defRPr>
            </a:lvl4pPr>
            <a:lvl5pPr marL="1371600" marR="0" indent="0" algn="l" rtl="0">
              <a:spcBef>
                <a:spcPts val="0"/>
              </a:spcBef>
              <a:buSzPct val="78571"/>
              <a:defRPr sz="1400" b="0" i="0" u="none" strike="noStrike" cap="none" baseline="0">
                <a:solidFill>
                  <a:schemeClr val="dk1"/>
                </a:solidFill>
                <a:latin typeface="Calibri"/>
                <a:ea typeface="Calibri"/>
                <a:cs typeface="Calibri"/>
                <a:sym typeface="Calibri"/>
              </a:defRPr>
            </a:lvl5pPr>
            <a:lvl6pPr marL="1714500" marR="0" indent="0" algn="l" rtl="0">
              <a:spcBef>
                <a:spcPts val="0"/>
              </a:spcBef>
              <a:buSzPct val="78571"/>
              <a:defRPr sz="1400" b="0" i="0" u="none" strike="noStrike" cap="none" baseline="0">
                <a:solidFill>
                  <a:schemeClr val="dk1"/>
                </a:solidFill>
                <a:latin typeface="Calibri"/>
                <a:ea typeface="Calibri"/>
                <a:cs typeface="Calibri"/>
                <a:sym typeface="Calibri"/>
              </a:defRPr>
            </a:lvl6pPr>
            <a:lvl7pPr marL="2057400" marR="0" indent="0" algn="l" rtl="0">
              <a:spcBef>
                <a:spcPts val="0"/>
              </a:spcBef>
              <a:buSzPct val="78571"/>
              <a:defRPr sz="1400" b="0" i="0" u="none" strike="noStrike" cap="none" baseline="0">
                <a:solidFill>
                  <a:schemeClr val="dk1"/>
                </a:solidFill>
                <a:latin typeface="Calibri"/>
                <a:ea typeface="Calibri"/>
                <a:cs typeface="Calibri"/>
                <a:sym typeface="Calibri"/>
              </a:defRPr>
            </a:lvl7pPr>
            <a:lvl8pPr marL="2400300" marR="0" indent="0" algn="l" rtl="0">
              <a:spcBef>
                <a:spcPts val="0"/>
              </a:spcBef>
              <a:buSzPct val="78571"/>
              <a:defRPr sz="1400" b="0" i="0" u="none" strike="noStrike" cap="none" baseline="0">
                <a:solidFill>
                  <a:schemeClr val="dk1"/>
                </a:solidFill>
                <a:latin typeface="Calibri"/>
                <a:ea typeface="Calibri"/>
                <a:cs typeface="Calibri"/>
                <a:sym typeface="Calibri"/>
              </a:defRPr>
            </a:lvl8pPr>
            <a:lvl9pPr marL="2743200" marR="0" indent="0" algn="l" rtl="0">
              <a:spcBef>
                <a:spcPts val="0"/>
              </a:spcBef>
              <a:buSzPct val="78571"/>
              <a:defRPr sz="1400" b="0" i="0" u="none" strike="noStrike" cap="none" baseline="0">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457950" y="4767262"/>
            <a:ext cx="2057400" cy="273900"/>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fld id="{00000000-1234-1234-1234-123412341234}" type="slidenum">
              <a:rPr lang="en" sz="1400" b="0" i="0" u="none" strike="noStrike" cap="none" baseline="0">
                <a:solidFill>
                  <a:schemeClr val="dk1"/>
                </a:solidFill>
                <a:latin typeface="Calibri"/>
                <a:ea typeface="Calibri"/>
                <a:cs typeface="Calibri"/>
                <a:sym typeface="Calibri"/>
              </a:rPr>
              <a:t>‹#›</a:t>
            </a:fld>
            <a:endParaRPr lang="en" sz="1400" b="0" i="0" u="none" strike="noStrike" cap="none" baseline="0">
              <a:solidFill>
                <a:schemeClr val="dk1"/>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58"/>
        <p:cNvGrpSpPr/>
        <p:nvPr/>
      </p:nvGrpSpPr>
      <p:grpSpPr>
        <a:xfrm>
          <a:off x="0" y="0"/>
          <a:ext cx="0" cy="0"/>
          <a:chOff x="0" y="0"/>
          <a:chExt cx="0" cy="0"/>
        </a:xfrm>
      </p:grpSpPr>
      <p:sp>
        <p:nvSpPr>
          <p:cNvPr id="359" name="Shape 35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5_Custom Layou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0" y="0"/>
            <a:ext cx="7315200" cy="914400"/>
          </a:xfrm>
          <a:prstGeom prst="rect">
            <a:avLst/>
          </a:prstGeom>
          <a:noFill/>
          <a:ln>
            <a:noFill/>
          </a:ln>
        </p:spPr>
        <p:txBody>
          <a:bodyPr lIns="68575" tIns="68575" rIns="68575" bIns="68575" anchor="ctr" anchorCtr="0"/>
          <a:lstStyle>
            <a:lvl1pPr marL="127000" indent="0" algn="l" rtl="0">
              <a:spcBef>
                <a:spcPts val="0"/>
              </a:spcBef>
              <a:buSzPct val="40740"/>
              <a:defRPr sz="2700" b="1"/>
            </a:lvl1pPr>
            <a:lvl2pPr rtl="0">
              <a:spcBef>
                <a:spcPts val="0"/>
              </a:spcBef>
              <a:buSzPct val="100000"/>
              <a:defRPr sz="1100"/>
            </a:lvl2pPr>
            <a:lvl3pPr rtl="0">
              <a:spcBef>
                <a:spcPts val="0"/>
              </a:spcBef>
              <a:buSzPct val="100000"/>
              <a:defRPr sz="1100"/>
            </a:lvl3pPr>
            <a:lvl4pPr rtl="0">
              <a:spcBef>
                <a:spcPts val="0"/>
              </a:spcBef>
              <a:buSzPct val="100000"/>
              <a:defRPr sz="1100"/>
            </a:lvl4pPr>
            <a:lvl5pPr rtl="0">
              <a:spcBef>
                <a:spcPts val="0"/>
              </a:spcBef>
              <a:buSzPct val="100000"/>
              <a:defRPr sz="1100"/>
            </a:lvl5pPr>
            <a:lvl6pPr rtl="0">
              <a:spcBef>
                <a:spcPts val="0"/>
              </a:spcBef>
              <a:buSzPct val="100000"/>
              <a:defRPr sz="1100"/>
            </a:lvl6pPr>
            <a:lvl7pPr rtl="0">
              <a:spcBef>
                <a:spcPts val="0"/>
              </a:spcBef>
              <a:buSzPct val="100000"/>
              <a:defRPr sz="1100"/>
            </a:lvl7pPr>
            <a:lvl8pPr rtl="0">
              <a:spcBef>
                <a:spcPts val="0"/>
              </a:spcBef>
              <a:buSzPct val="100000"/>
              <a:defRPr sz="1100"/>
            </a:lvl8pPr>
            <a:lvl9pPr rtl="0">
              <a:spcBef>
                <a:spcPts val="0"/>
              </a:spcBef>
              <a:buSzPct val="100000"/>
              <a:defRPr sz="1100"/>
            </a:lvl9pPr>
          </a:lstStyle>
          <a:p>
            <a:endParaRPr/>
          </a:p>
        </p:txBody>
      </p:sp>
      <p:sp>
        <p:nvSpPr>
          <p:cNvPr id="29" name="Shape 29"/>
          <p:cNvSpPr txBox="1">
            <a:spLocks noGrp="1"/>
          </p:cNvSpPr>
          <p:nvPr>
            <p:ph type="sldNum" idx="12"/>
          </p:nvPr>
        </p:nvSpPr>
        <p:spPr>
          <a:xfrm>
            <a:off x="8534400" y="4926807"/>
            <a:ext cx="609599" cy="216600"/>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fld id="{00000000-1234-1234-1234-123412341234}" type="slidenum">
              <a:rPr lang="en" sz="1400" b="0" i="0" u="none" strike="noStrike" cap="none" baseline="0">
                <a:solidFill>
                  <a:schemeClr val="dk1"/>
                </a:solidFill>
                <a:latin typeface="Calibri"/>
                <a:ea typeface="Calibri"/>
                <a:cs typeface="Calibri"/>
                <a:sym typeface="Calibri"/>
              </a:rPr>
              <a:t>‹#›</a:t>
            </a:fld>
            <a:endParaRPr lang="en" sz="1400" b="0" i="0" u="none" strike="noStrike" cap="none" baseline="0">
              <a:solidFill>
                <a:schemeClr val="dk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7_Custom Layout">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457201" y="1314450"/>
            <a:ext cx="8381999" cy="2857499"/>
          </a:xfrm>
          <a:prstGeom prst="rect">
            <a:avLst/>
          </a:prstGeom>
          <a:noFill/>
          <a:ln>
            <a:noFill/>
          </a:ln>
        </p:spPr>
        <p:txBody>
          <a:bodyPr lIns="68575" tIns="68575" rIns="68575" bIns="68575" anchor="t" anchorCtr="0"/>
          <a:lstStyle>
            <a:lvl1pPr marL="177800" indent="-38100" algn="l" rtl="0">
              <a:lnSpc>
                <a:spcPct val="90000"/>
              </a:lnSpc>
              <a:spcBef>
                <a:spcPts val="800"/>
              </a:spcBef>
              <a:buClr>
                <a:schemeClr val="dk1"/>
              </a:buClr>
              <a:buSzPct val="52380"/>
              <a:buFont typeface="Arial"/>
              <a:buChar char="•"/>
              <a:defRPr sz="2100">
                <a:solidFill>
                  <a:schemeClr val="dk1"/>
                </a:solidFill>
                <a:latin typeface="Calibri"/>
                <a:ea typeface="Calibri"/>
                <a:cs typeface="Calibri"/>
                <a:sym typeface="Calibri"/>
              </a:defRPr>
            </a:lvl1pPr>
            <a:lvl2pPr marL="520700" indent="-63500" algn="l" rtl="0">
              <a:lnSpc>
                <a:spcPct val="90000"/>
              </a:lnSpc>
              <a:spcBef>
                <a:spcPts val="400"/>
              </a:spcBef>
              <a:buClr>
                <a:schemeClr val="dk1"/>
              </a:buClr>
              <a:buSzPct val="61111"/>
              <a:buFont typeface="Arial"/>
              <a:buChar char="•"/>
              <a:defRPr sz="1800">
                <a:solidFill>
                  <a:schemeClr val="dk1"/>
                </a:solidFill>
                <a:latin typeface="Calibri"/>
                <a:ea typeface="Calibri"/>
                <a:cs typeface="Calibri"/>
                <a:sym typeface="Calibri"/>
              </a:defRPr>
            </a:lvl2pPr>
            <a:lvl3pPr marL="863600" indent="-76200" algn="l" rtl="0">
              <a:lnSpc>
                <a:spcPct val="90000"/>
              </a:lnSpc>
              <a:spcBef>
                <a:spcPts val="400"/>
              </a:spcBef>
              <a:buClr>
                <a:schemeClr val="dk1"/>
              </a:buClr>
              <a:buSzPct val="73333"/>
              <a:buFont typeface="Arial"/>
              <a:buChar char="•"/>
              <a:defRPr sz="1500">
                <a:solidFill>
                  <a:schemeClr val="dk1"/>
                </a:solidFill>
                <a:latin typeface="Calibri"/>
                <a:ea typeface="Calibri"/>
                <a:cs typeface="Calibri"/>
                <a:sym typeface="Calibri"/>
              </a:defRPr>
            </a:lvl3pPr>
            <a:lvl4pPr marL="1206500" indent="-88900" algn="l" rtl="0">
              <a:lnSpc>
                <a:spcPct val="90000"/>
              </a:lnSpc>
              <a:spcBef>
                <a:spcPts val="400"/>
              </a:spcBef>
              <a:buClr>
                <a:schemeClr val="dk1"/>
              </a:buClr>
              <a:buSzPct val="78571"/>
              <a:buFont typeface="Arial"/>
              <a:buChar char="•"/>
              <a:defRPr sz="1400">
                <a:solidFill>
                  <a:schemeClr val="dk1"/>
                </a:solidFill>
                <a:latin typeface="Calibri"/>
                <a:ea typeface="Calibri"/>
                <a:cs typeface="Calibri"/>
                <a:sym typeface="Calibri"/>
              </a:defRPr>
            </a:lvl4pPr>
            <a:lvl5pPr marL="1549400" indent="-88900" algn="l" rtl="0">
              <a:lnSpc>
                <a:spcPct val="90000"/>
              </a:lnSpc>
              <a:spcBef>
                <a:spcPts val="400"/>
              </a:spcBef>
              <a:buClr>
                <a:schemeClr val="dk1"/>
              </a:buClr>
              <a:buSzPct val="78571"/>
              <a:buFont typeface="Arial"/>
              <a:buChar char="•"/>
              <a:defRPr sz="1400">
                <a:solidFill>
                  <a:schemeClr val="dk1"/>
                </a:solidFill>
                <a:latin typeface="Calibri"/>
                <a:ea typeface="Calibri"/>
                <a:cs typeface="Calibri"/>
                <a:sym typeface="Calibri"/>
              </a:defRPr>
            </a:lvl5pPr>
            <a:lvl6pPr marL="1892300" indent="-88900" algn="l" rtl="0">
              <a:lnSpc>
                <a:spcPct val="90000"/>
              </a:lnSpc>
              <a:spcBef>
                <a:spcPts val="400"/>
              </a:spcBef>
              <a:buClr>
                <a:schemeClr val="dk1"/>
              </a:buClr>
              <a:buSzPct val="78571"/>
              <a:buFont typeface="Arial"/>
              <a:buChar char="•"/>
              <a:defRPr sz="1400">
                <a:solidFill>
                  <a:schemeClr val="dk1"/>
                </a:solidFill>
                <a:latin typeface="Calibri"/>
                <a:ea typeface="Calibri"/>
                <a:cs typeface="Calibri"/>
                <a:sym typeface="Calibri"/>
              </a:defRPr>
            </a:lvl6pPr>
            <a:lvl7pPr marL="2235200" indent="-88900" algn="l" rtl="0">
              <a:lnSpc>
                <a:spcPct val="90000"/>
              </a:lnSpc>
              <a:spcBef>
                <a:spcPts val="400"/>
              </a:spcBef>
              <a:buClr>
                <a:schemeClr val="dk1"/>
              </a:buClr>
              <a:buSzPct val="78571"/>
              <a:buFont typeface="Arial"/>
              <a:buChar char="•"/>
              <a:defRPr sz="1400">
                <a:solidFill>
                  <a:schemeClr val="dk1"/>
                </a:solidFill>
                <a:latin typeface="Calibri"/>
                <a:ea typeface="Calibri"/>
                <a:cs typeface="Calibri"/>
                <a:sym typeface="Calibri"/>
              </a:defRPr>
            </a:lvl7pPr>
            <a:lvl8pPr marL="2578100" indent="-88900" algn="l" rtl="0">
              <a:lnSpc>
                <a:spcPct val="90000"/>
              </a:lnSpc>
              <a:spcBef>
                <a:spcPts val="400"/>
              </a:spcBef>
              <a:buClr>
                <a:schemeClr val="dk1"/>
              </a:buClr>
              <a:buSzPct val="78571"/>
              <a:buFont typeface="Arial"/>
              <a:buChar char="•"/>
              <a:defRPr sz="1400">
                <a:solidFill>
                  <a:schemeClr val="dk1"/>
                </a:solidFill>
                <a:latin typeface="Calibri"/>
                <a:ea typeface="Calibri"/>
                <a:cs typeface="Calibri"/>
                <a:sym typeface="Calibri"/>
              </a:defRPr>
            </a:lvl8pPr>
            <a:lvl9pPr marL="2921000" indent="-88900" algn="l" rtl="0">
              <a:lnSpc>
                <a:spcPct val="90000"/>
              </a:lnSpc>
              <a:spcBef>
                <a:spcPts val="400"/>
              </a:spcBef>
              <a:buClr>
                <a:schemeClr val="dk1"/>
              </a:buClr>
              <a:buSzPct val="78571"/>
              <a:buFont typeface="Arial"/>
              <a:buChar char="•"/>
              <a:defRPr sz="1400">
                <a:solidFill>
                  <a:schemeClr val="dk1"/>
                </a:solidFill>
                <a:latin typeface="Calibri"/>
                <a:ea typeface="Calibri"/>
                <a:cs typeface="Calibri"/>
                <a:sym typeface="Calibri"/>
              </a:defRPr>
            </a:lvl9pPr>
          </a:lstStyle>
          <a:p>
            <a:endParaRPr/>
          </a:p>
        </p:txBody>
      </p:sp>
      <p:sp>
        <p:nvSpPr>
          <p:cNvPr id="48" name="Shape 48"/>
          <p:cNvSpPr txBox="1">
            <a:spLocks noGrp="1"/>
          </p:cNvSpPr>
          <p:nvPr>
            <p:ph type="title"/>
          </p:nvPr>
        </p:nvSpPr>
        <p:spPr>
          <a:xfrm>
            <a:off x="2819400" y="1"/>
            <a:ext cx="6324600" cy="914400"/>
          </a:xfrm>
          <a:prstGeom prst="rect">
            <a:avLst/>
          </a:prstGeom>
          <a:noFill/>
          <a:ln>
            <a:noFill/>
          </a:ln>
        </p:spPr>
        <p:txBody>
          <a:bodyPr lIns="68575" tIns="68575" rIns="68575" bIns="68575" anchor="ctr" anchorCtr="0"/>
          <a:lstStyle>
            <a:lvl1pPr marL="127000" indent="0" algn="l" rtl="0">
              <a:spcBef>
                <a:spcPts val="0"/>
              </a:spcBef>
              <a:buSzPct val="52380"/>
              <a:defRPr sz="2100"/>
            </a:lvl1pPr>
            <a:lvl2pPr rtl="0">
              <a:spcBef>
                <a:spcPts val="0"/>
              </a:spcBef>
              <a:buSzPct val="100000"/>
              <a:defRPr sz="1100"/>
            </a:lvl2pPr>
            <a:lvl3pPr rtl="0">
              <a:spcBef>
                <a:spcPts val="0"/>
              </a:spcBef>
              <a:buSzPct val="100000"/>
              <a:defRPr sz="1100"/>
            </a:lvl3pPr>
            <a:lvl4pPr rtl="0">
              <a:spcBef>
                <a:spcPts val="0"/>
              </a:spcBef>
              <a:buSzPct val="100000"/>
              <a:defRPr sz="1100"/>
            </a:lvl4pPr>
            <a:lvl5pPr rtl="0">
              <a:spcBef>
                <a:spcPts val="0"/>
              </a:spcBef>
              <a:buSzPct val="100000"/>
              <a:defRPr sz="1100"/>
            </a:lvl5pPr>
            <a:lvl6pPr rtl="0">
              <a:spcBef>
                <a:spcPts val="0"/>
              </a:spcBef>
              <a:buSzPct val="100000"/>
              <a:defRPr sz="1100"/>
            </a:lvl6pPr>
            <a:lvl7pPr rtl="0">
              <a:spcBef>
                <a:spcPts val="0"/>
              </a:spcBef>
              <a:buSzPct val="100000"/>
              <a:defRPr sz="1100"/>
            </a:lvl7pPr>
            <a:lvl8pPr rtl="0">
              <a:spcBef>
                <a:spcPts val="0"/>
              </a:spcBef>
              <a:buSzPct val="100000"/>
              <a:defRPr sz="1100"/>
            </a:lvl8pPr>
            <a:lvl9pPr rtl="0">
              <a:spcBef>
                <a:spcPts val="0"/>
              </a:spcBef>
              <a:buSzPct val="100000"/>
              <a:defRPr sz="1100"/>
            </a:lvl9pPr>
          </a:lstStyle>
          <a:p>
            <a:endParaRPr/>
          </a:p>
        </p:txBody>
      </p:sp>
      <p:sp>
        <p:nvSpPr>
          <p:cNvPr id="49" name="Shape 49"/>
          <p:cNvSpPr txBox="1">
            <a:spLocks noGrp="1"/>
          </p:cNvSpPr>
          <p:nvPr>
            <p:ph type="sldNum" idx="12"/>
          </p:nvPr>
        </p:nvSpPr>
        <p:spPr>
          <a:xfrm>
            <a:off x="2" y="4926810"/>
            <a:ext cx="609599" cy="216600"/>
          </a:xfrm>
          <a:prstGeom prst="rect">
            <a:avLst/>
          </a:prstGeom>
          <a:noFill/>
          <a:ln>
            <a:noFill/>
          </a:ln>
        </p:spPr>
        <p:txBody>
          <a:bodyPr lIns="68575" tIns="34275" rIns="68575" bIns="34275" anchor="t" anchorCtr="0">
            <a:noAutofit/>
          </a:bodyPr>
          <a:lstStyle/>
          <a:p>
            <a:pPr marL="0" marR="0" lvl="0" indent="0" algn="ctr" rtl="0">
              <a:spcBef>
                <a:spcPts val="0"/>
              </a:spcBef>
              <a:buSzPct val="25000"/>
              <a:buNone/>
            </a:pPr>
            <a:fld id="{00000000-1234-1234-1234-123412341234}" type="slidenum">
              <a:rPr lang="en" sz="1100" b="0" i="0" u="none" strike="noStrike" cap="none" baseline="0">
                <a:solidFill>
                  <a:srgbClr val="000000"/>
                </a:solidFill>
                <a:latin typeface="Calibri"/>
                <a:ea typeface="Calibri"/>
                <a:cs typeface="Calibri"/>
                <a:sym typeface="Calibri"/>
              </a:rPr>
              <a:t>‹#›</a:t>
            </a:fld>
            <a:endParaRPr lang="en" sz="1100" b="0" i="0" u="none" strike="noStrike" cap="none" baseline="0">
              <a:solidFill>
                <a:srgbClr val="000000"/>
              </a:solidFill>
              <a:latin typeface="Calibri"/>
              <a:ea typeface="Calibri"/>
              <a:cs typeface="Calibri"/>
              <a:sym typeface="Calibri"/>
            </a:endParaRPr>
          </a:p>
        </p:txBody>
      </p:sp>
      <p:sp>
        <p:nvSpPr>
          <p:cNvPr id="50" name="Shape 50"/>
          <p:cNvSpPr txBox="1">
            <a:spLocks noGrp="1"/>
          </p:cNvSpPr>
          <p:nvPr>
            <p:ph type="body" idx="2"/>
          </p:nvPr>
        </p:nvSpPr>
        <p:spPr>
          <a:xfrm>
            <a:off x="762003" y="4914900"/>
            <a:ext cx="3809999" cy="228600"/>
          </a:xfrm>
          <a:prstGeom prst="rect">
            <a:avLst/>
          </a:prstGeom>
          <a:noFill/>
          <a:ln>
            <a:noFill/>
          </a:ln>
        </p:spPr>
        <p:txBody>
          <a:bodyPr lIns="68575" tIns="68575" rIns="68575" bIns="68575" anchor="t" anchorCtr="0"/>
          <a:lstStyle>
            <a:lvl1pPr rtl="0">
              <a:spcBef>
                <a:spcPts val="0"/>
              </a:spcBef>
              <a:buSzPct val="122222"/>
              <a:buFont typeface="Calibri"/>
              <a:buNone/>
              <a:defRPr sz="900" b="1" i="1"/>
            </a:lvl1pPr>
            <a:lvl2pPr rtl="0">
              <a:spcBef>
                <a:spcPts val="0"/>
              </a:spcBef>
              <a:buSzPct val="61111"/>
              <a:defRPr sz="1800">
                <a:solidFill>
                  <a:schemeClr val="dk1"/>
                </a:solidFill>
                <a:latin typeface="Calibri"/>
                <a:ea typeface="Calibri"/>
                <a:cs typeface="Calibri"/>
                <a:sym typeface="Calibri"/>
              </a:defRPr>
            </a:lvl2pPr>
            <a:lvl3pPr rtl="0">
              <a:spcBef>
                <a:spcPts val="0"/>
              </a:spcBef>
              <a:buSzPct val="73333"/>
              <a:defRPr sz="1500">
                <a:solidFill>
                  <a:schemeClr val="dk1"/>
                </a:solidFill>
                <a:latin typeface="Calibri"/>
                <a:ea typeface="Calibri"/>
                <a:cs typeface="Calibri"/>
                <a:sym typeface="Calibri"/>
              </a:defRPr>
            </a:lvl3pPr>
            <a:lvl4pPr rtl="0">
              <a:spcBef>
                <a:spcPts val="0"/>
              </a:spcBef>
              <a:buSzPct val="78571"/>
              <a:defRPr sz="1400">
                <a:solidFill>
                  <a:schemeClr val="dk1"/>
                </a:solidFill>
                <a:latin typeface="Calibri"/>
                <a:ea typeface="Calibri"/>
                <a:cs typeface="Calibri"/>
                <a:sym typeface="Calibri"/>
              </a:defRPr>
            </a:lvl4pPr>
            <a:lvl5pPr rtl="0">
              <a:spcBef>
                <a:spcPts val="0"/>
              </a:spcBef>
              <a:buSzPct val="78571"/>
              <a:defRPr sz="1400">
                <a:solidFill>
                  <a:schemeClr val="dk1"/>
                </a:solidFill>
                <a:latin typeface="Calibri"/>
                <a:ea typeface="Calibri"/>
                <a:cs typeface="Calibri"/>
                <a:sym typeface="Calibri"/>
              </a:defRPr>
            </a:lvl5pPr>
            <a:lvl6pPr rtl="0">
              <a:spcBef>
                <a:spcPts val="0"/>
              </a:spcBef>
              <a:buSzPct val="78571"/>
              <a:defRPr sz="1400">
                <a:solidFill>
                  <a:schemeClr val="dk1"/>
                </a:solidFill>
                <a:latin typeface="Calibri"/>
                <a:ea typeface="Calibri"/>
                <a:cs typeface="Calibri"/>
                <a:sym typeface="Calibri"/>
              </a:defRPr>
            </a:lvl6pPr>
            <a:lvl7pPr rtl="0">
              <a:spcBef>
                <a:spcPts val="0"/>
              </a:spcBef>
              <a:buSzPct val="78571"/>
              <a:defRPr sz="1400">
                <a:solidFill>
                  <a:schemeClr val="dk1"/>
                </a:solidFill>
                <a:latin typeface="Calibri"/>
                <a:ea typeface="Calibri"/>
                <a:cs typeface="Calibri"/>
                <a:sym typeface="Calibri"/>
              </a:defRPr>
            </a:lvl7pPr>
            <a:lvl8pPr rtl="0">
              <a:spcBef>
                <a:spcPts val="0"/>
              </a:spcBef>
              <a:buSzPct val="78571"/>
              <a:defRPr sz="1400">
                <a:solidFill>
                  <a:schemeClr val="dk1"/>
                </a:solidFill>
                <a:latin typeface="Calibri"/>
                <a:ea typeface="Calibri"/>
                <a:cs typeface="Calibri"/>
                <a:sym typeface="Calibri"/>
              </a:defRPr>
            </a:lvl8pPr>
            <a:lvl9pPr rtl="0">
              <a:spcBef>
                <a:spcPts val="0"/>
              </a:spcBef>
              <a:buSzPct val="78571"/>
              <a:defRPr sz="14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3748" y="0"/>
            <a:ext cx="7519200" cy="891599"/>
          </a:xfrm>
          <a:prstGeom prst="rect">
            <a:avLst/>
          </a:prstGeom>
          <a:noFill/>
          <a:ln>
            <a:noFill/>
          </a:ln>
        </p:spPr>
        <p:txBody>
          <a:bodyPr lIns="68575" tIns="68575" rIns="68575" bIns="68575" anchor="ctr" anchorCtr="0"/>
          <a:lstStyle>
            <a:lvl1pPr rtl="0">
              <a:spcBef>
                <a:spcPts val="0"/>
              </a:spcBef>
              <a:buSzPct val="40740"/>
              <a:defRPr sz="2700" b="1">
                <a:solidFill>
                  <a:schemeClr val="lt1"/>
                </a:solidFill>
                <a:latin typeface="Calibri"/>
                <a:ea typeface="Calibri"/>
                <a:cs typeface="Calibri"/>
                <a:sym typeface="Calibri"/>
              </a:defRPr>
            </a:lvl1pPr>
            <a:lvl2pPr rtl="0">
              <a:spcBef>
                <a:spcPts val="0"/>
              </a:spcBef>
              <a:buSzPct val="100000"/>
              <a:defRPr sz="1100"/>
            </a:lvl2pPr>
            <a:lvl3pPr rtl="0">
              <a:spcBef>
                <a:spcPts val="0"/>
              </a:spcBef>
              <a:buSzPct val="100000"/>
              <a:defRPr sz="1100"/>
            </a:lvl3pPr>
            <a:lvl4pPr rtl="0">
              <a:spcBef>
                <a:spcPts val="0"/>
              </a:spcBef>
              <a:buSzPct val="100000"/>
              <a:defRPr sz="1100"/>
            </a:lvl4pPr>
            <a:lvl5pPr rtl="0">
              <a:spcBef>
                <a:spcPts val="0"/>
              </a:spcBef>
              <a:buSzPct val="100000"/>
              <a:defRPr sz="1100"/>
            </a:lvl5pPr>
            <a:lvl6pPr rtl="0">
              <a:spcBef>
                <a:spcPts val="0"/>
              </a:spcBef>
              <a:buSzPct val="100000"/>
              <a:defRPr sz="1100"/>
            </a:lvl6pPr>
            <a:lvl7pPr rtl="0">
              <a:spcBef>
                <a:spcPts val="0"/>
              </a:spcBef>
              <a:buSzPct val="100000"/>
              <a:defRPr sz="1100"/>
            </a:lvl7pPr>
            <a:lvl8pPr rtl="0">
              <a:spcBef>
                <a:spcPts val="0"/>
              </a:spcBef>
              <a:buSzPct val="100000"/>
              <a:defRPr sz="1100"/>
            </a:lvl8pPr>
            <a:lvl9pPr rtl="0">
              <a:spcBef>
                <a:spcPts val="0"/>
              </a:spcBef>
              <a:buSzPct val="100000"/>
              <a:defRPr sz="1100"/>
            </a:lvl9pPr>
          </a:lstStyle>
          <a:p>
            <a:endParaRPr/>
          </a:p>
        </p:txBody>
      </p:sp>
      <p:sp>
        <p:nvSpPr>
          <p:cNvPr id="53" name="Shape 53"/>
          <p:cNvSpPr txBox="1">
            <a:spLocks noGrp="1"/>
          </p:cNvSpPr>
          <p:nvPr>
            <p:ph type="body" idx="1"/>
          </p:nvPr>
        </p:nvSpPr>
        <p:spPr>
          <a:xfrm>
            <a:off x="0" y="891540"/>
            <a:ext cx="9144000" cy="4251899"/>
          </a:xfrm>
          <a:prstGeom prst="rect">
            <a:avLst/>
          </a:prstGeom>
          <a:noFill/>
          <a:ln>
            <a:noFill/>
          </a:ln>
        </p:spPr>
        <p:txBody>
          <a:bodyPr lIns="68575" tIns="68575" rIns="68575" bIns="68575" anchor="ctr" anchorCtr="0"/>
          <a:lstStyle>
            <a:lvl1pPr rtl="0">
              <a:spcBef>
                <a:spcPts val="0"/>
              </a:spcBef>
              <a:buSzPct val="40740"/>
              <a:defRPr sz="2700"/>
            </a:lvl1pPr>
            <a:lvl2pPr rtl="0">
              <a:spcBef>
                <a:spcPts val="0"/>
              </a:spcBef>
              <a:buSzPct val="45833"/>
              <a:defRPr sz="2400"/>
            </a:lvl2pPr>
            <a:lvl3pPr rtl="0">
              <a:spcBef>
                <a:spcPts val="0"/>
              </a:spcBef>
              <a:buSzPct val="52380"/>
              <a:defRPr sz="2100"/>
            </a:lvl3pPr>
            <a:lvl4pPr rtl="0">
              <a:spcBef>
                <a:spcPts val="0"/>
              </a:spcBef>
              <a:buSzPct val="61111"/>
              <a:defRPr sz="1800"/>
            </a:lvl4pPr>
            <a:lvl5pPr rtl="0">
              <a:spcBef>
                <a:spcPts val="0"/>
              </a:spcBef>
              <a:buSzPct val="61111"/>
              <a:defRPr sz="1800"/>
            </a:lvl5pPr>
            <a:lvl6pPr rtl="0">
              <a:spcBef>
                <a:spcPts val="0"/>
              </a:spcBef>
              <a:buSzPct val="78571"/>
              <a:defRPr sz="1400">
                <a:solidFill>
                  <a:schemeClr val="dk1"/>
                </a:solidFill>
                <a:latin typeface="Calibri"/>
                <a:ea typeface="Calibri"/>
                <a:cs typeface="Calibri"/>
                <a:sym typeface="Calibri"/>
              </a:defRPr>
            </a:lvl6pPr>
            <a:lvl7pPr rtl="0">
              <a:spcBef>
                <a:spcPts val="0"/>
              </a:spcBef>
              <a:buSzPct val="78571"/>
              <a:defRPr sz="1400">
                <a:solidFill>
                  <a:schemeClr val="dk1"/>
                </a:solidFill>
                <a:latin typeface="Calibri"/>
                <a:ea typeface="Calibri"/>
                <a:cs typeface="Calibri"/>
                <a:sym typeface="Calibri"/>
              </a:defRPr>
            </a:lvl7pPr>
            <a:lvl8pPr rtl="0">
              <a:spcBef>
                <a:spcPts val="0"/>
              </a:spcBef>
              <a:buSzPct val="78571"/>
              <a:defRPr sz="1400">
                <a:solidFill>
                  <a:schemeClr val="dk1"/>
                </a:solidFill>
                <a:latin typeface="Calibri"/>
                <a:ea typeface="Calibri"/>
                <a:cs typeface="Calibri"/>
                <a:sym typeface="Calibri"/>
              </a:defRPr>
            </a:lvl8pPr>
            <a:lvl9pPr rtl="0">
              <a:spcBef>
                <a:spcPts val="0"/>
              </a:spcBef>
              <a:buSzPct val="78571"/>
              <a:defRPr sz="14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7_Custom Layou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92867" y="0"/>
            <a:ext cx="2571899" cy="5143499"/>
          </a:xfrm>
          <a:prstGeom prst="rect">
            <a:avLst/>
          </a:prstGeom>
          <a:noFill/>
          <a:ln>
            <a:noFill/>
          </a:ln>
        </p:spPr>
        <p:txBody>
          <a:bodyPr lIns="68575" tIns="68575" rIns="68575" bIns="68575" anchor="ctr" anchorCtr="0"/>
          <a:lstStyle>
            <a:lvl1pPr rtl="0">
              <a:spcBef>
                <a:spcPts val="0"/>
              </a:spcBef>
              <a:buSzPct val="40740"/>
              <a:defRPr sz="2700" b="1">
                <a:solidFill>
                  <a:schemeClr val="lt1"/>
                </a:solidFill>
                <a:latin typeface="Calibri"/>
                <a:ea typeface="Calibri"/>
                <a:cs typeface="Calibri"/>
                <a:sym typeface="Calibri"/>
              </a:defRPr>
            </a:lvl1pPr>
            <a:lvl2pPr rtl="0">
              <a:spcBef>
                <a:spcPts val="0"/>
              </a:spcBef>
              <a:buSzPct val="100000"/>
              <a:defRPr sz="1100"/>
            </a:lvl2pPr>
            <a:lvl3pPr rtl="0">
              <a:spcBef>
                <a:spcPts val="0"/>
              </a:spcBef>
              <a:buSzPct val="100000"/>
              <a:defRPr sz="1100"/>
            </a:lvl3pPr>
            <a:lvl4pPr rtl="0">
              <a:spcBef>
                <a:spcPts val="0"/>
              </a:spcBef>
              <a:buSzPct val="100000"/>
              <a:defRPr sz="1100"/>
            </a:lvl4pPr>
            <a:lvl5pPr rtl="0">
              <a:spcBef>
                <a:spcPts val="0"/>
              </a:spcBef>
              <a:buSzPct val="100000"/>
              <a:defRPr sz="1100"/>
            </a:lvl5pPr>
            <a:lvl6pPr rtl="0">
              <a:spcBef>
                <a:spcPts val="0"/>
              </a:spcBef>
              <a:buSzPct val="100000"/>
              <a:defRPr sz="1100"/>
            </a:lvl6pPr>
            <a:lvl7pPr rtl="0">
              <a:spcBef>
                <a:spcPts val="0"/>
              </a:spcBef>
              <a:buSzPct val="100000"/>
              <a:defRPr sz="1100"/>
            </a:lvl7pPr>
            <a:lvl8pPr rtl="0">
              <a:spcBef>
                <a:spcPts val="0"/>
              </a:spcBef>
              <a:buSzPct val="100000"/>
              <a:defRPr sz="1100"/>
            </a:lvl8pPr>
            <a:lvl9pPr rtl="0">
              <a:spcBef>
                <a:spcPts val="0"/>
              </a:spcBef>
              <a:buSzPct val="100000"/>
              <a:defRPr sz="1100"/>
            </a:lvl9pPr>
          </a:lstStyle>
          <a:p>
            <a:endParaRPr/>
          </a:p>
        </p:txBody>
      </p:sp>
      <p:sp>
        <p:nvSpPr>
          <p:cNvPr id="56" name="Shape 56"/>
          <p:cNvSpPr txBox="1">
            <a:spLocks noGrp="1"/>
          </p:cNvSpPr>
          <p:nvPr>
            <p:ph type="body" idx="1"/>
          </p:nvPr>
        </p:nvSpPr>
        <p:spPr>
          <a:xfrm>
            <a:off x="2793206" y="42862"/>
            <a:ext cx="6279300" cy="5057699"/>
          </a:xfrm>
          <a:prstGeom prst="rect">
            <a:avLst/>
          </a:prstGeom>
          <a:noFill/>
          <a:ln>
            <a:noFill/>
          </a:ln>
        </p:spPr>
        <p:txBody>
          <a:bodyPr lIns="68575" tIns="68575" rIns="68575" bIns="68575" anchor="ctr" anchorCtr="0"/>
          <a:lstStyle>
            <a:lvl1pPr rtl="0">
              <a:spcBef>
                <a:spcPts val="0"/>
              </a:spcBef>
              <a:buSzPct val="33333"/>
              <a:defRPr sz="3300"/>
            </a:lvl1pPr>
            <a:lvl2pPr rtl="0">
              <a:spcBef>
                <a:spcPts val="0"/>
              </a:spcBef>
              <a:buSzPct val="36666"/>
              <a:defRPr sz="3000"/>
            </a:lvl2pPr>
            <a:lvl3pPr rtl="0">
              <a:spcBef>
                <a:spcPts val="0"/>
              </a:spcBef>
              <a:buSzPct val="40740"/>
              <a:defRPr sz="2700"/>
            </a:lvl3pPr>
            <a:lvl4pPr rtl="0">
              <a:spcBef>
                <a:spcPts val="0"/>
              </a:spcBef>
              <a:buSzPct val="45833"/>
              <a:defRPr sz="2400"/>
            </a:lvl4pPr>
            <a:lvl5pPr rtl="0">
              <a:spcBef>
                <a:spcPts val="0"/>
              </a:spcBef>
              <a:buSzPct val="45833"/>
              <a:defRPr sz="2400"/>
            </a:lvl5pPr>
            <a:lvl6pPr rtl="0">
              <a:spcBef>
                <a:spcPts val="0"/>
              </a:spcBef>
              <a:buSzPct val="78571"/>
              <a:defRPr sz="1400">
                <a:solidFill>
                  <a:schemeClr val="dk1"/>
                </a:solidFill>
                <a:latin typeface="Calibri"/>
                <a:ea typeface="Calibri"/>
                <a:cs typeface="Calibri"/>
                <a:sym typeface="Calibri"/>
              </a:defRPr>
            </a:lvl6pPr>
            <a:lvl7pPr rtl="0">
              <a:spcBef>
                <a:spcPts val="0"/>
              </a:spcBef>
              <a:buSzPct val="78571"/>
              <a:defRPr sz="1400">
                <a:solidFill>
                  <a:schemeClr val="dk1"/>
                </a:solidFill>
                <a:latin typeface="Calibri"/>
                <a:ea typeface="Calibri"/>
                <a:cs typeface="Calibri"/>
                <a:sym typeface="Calibri"/>
              </a:defRPr>
            </a:lvl7pPr>
            <a:lvl8pPr rtl="0">
              <a:spcBef>
                <a:spcPts val="0"/>
              </a:spcBef>
              <a:buSzPct val="78571"/>
              <a:defRPr sz="1400">
                <a:solidFill>
                  <a:schemeClr val="dk1"/>
                </a:solidFill>
                <a:latin typeface="Calibri"/>
                <a:ea typeface="Calibri"/>
                <a:cs typeface="Calibri"/>
                <a:sym typeface="Calibri"/>
              </a:defRPr>
            </a:lvl8pPr>
            <a:lvl9pPr rtl="0">
              <a:spcBef>
                <a:spcPts val="0"/>
              </a:spcBef>
              <a:buSzPct val="78571"/>
              <a:defRPr sz="14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4_Custom Layout">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0" y="2125980"/>
            <a:ext cx="9138000" cy="891599"/>
          </a:xfrm>
          <a:prstGeom prst="rect">
            <a:avLst/>
          </a:prstGeom>
          <a:noFill/>
          <a:ln>
            <a:noFill/>
          </a:ln>
        </p:spPr>
        <p:txBody>
          <a:bodyPr lIns="68575" tIns="68575" rIns="68575" bIns="68575" anchor="ctr" anchorCtr="0"/>
          <a:lstStyle>
            <a:lvl1pPr algn="ctr" rtl="0">
              <a:spcBef>
                <a:spcPts val="0"/>
              </a:spcBef>
              <a:buSzPct val="25000"/>
              <a:defRPr sz="4500" b="1">
                <a:solidFill>
                  <a:schemeClr val="lt1"/>
                </a:solidFill>
                <a:latin typeface="Calibri"/>
                <a:ea typeface="Calibri"/>
                <a:cs typeface="Calibri"/>
                <a:sym typeface="Calibri"/>
              </a:defRPr>
            </a:lvl1pPr>
            <a:lvl2pPr rtl="0">
              <a:spcBef>
                <a:spcPts val="0"/>
              </a:spcBef>
              <a:buSzPct val="100000"/>
              <a:defRPr sz="1100"/>
            </a:lvl2pPr>
            <a:lvl3pPr rtl="0">
              <a:spcBef>
                <a:spcPts val="0"/>
              </a:spcBef>
              <a:buSzPct val="100000"/>
              <a:defRPr sz="1100"/>
            </a:lvl3pPr>
            <a:lvl4pPr rtl="0">
              <a:spcBef>
                <a:spcPts val="0"/>
              </a:spcBef>
              <a:buSzPct val="100000"/>
              <a:defRPr sz="1100"/>
            </a:lvl4pPr>
            <a:lvl5pPr rtl="0">
              <a:spcBef>
                <a:spcPts val="0"/>
              </a:spcBef>
              <a:buSzPct val="100000"/>
              <a:defRPr sz="1100"/>
            </a:lvl5pPr>
            <a:lvl6pPr rtl="0">
              <a:spcBef>
                <a:spcPts val="0"/>
              </a:spcBef>
              <a:buSzPct val="100000"/>
              <a:defRPr sz="1100"/>
            </a:lvl6pPr>
            <a:lvl7pPr rtl="0">
              <a:spcBef>
                <a:spcPts val="0"/>
              </a:spcBef>
              <a:buSzPct val="100000"/>
              <a:defRPr sz="1100"/>
            </a:lvl7pPr>
            <a:lvl8pPr rtl="0">
              <a:spcBef>
                <a:spcPts val="0"/>
              </a:spcBef>
              <a:buSzPct val="100000"/>
              <a:defRPr sz="1100"/>
            </a:lvl8pPr>
            <a:lvl9pPr rtl="0">
              <a:spcBef>
                <a:spcPts val="0"/>
              </a:spcBef>
              <a:buSzPct val="100000"/>
              <a:defRPr sz="1100"/>
            </a:lvl9pPr>
          </a:lstStyle>
          <a:p>
            <a:endParaRPr/>
          </a:p>
        </p:txBody>
      </p:sp>
      <p:sp>
        <p:nvSpPr>
          <p:cNvPr id="59" name="Shape 59"/>
          <p:cNvSpPr txBox="1">
            <a:spLocks noGrp="1"/>
          </p:cNvSpPr>
          <p:nvPr>
            <p:ph type="sldNum" idx="12"/>
          </p:nvPr>
        </p:nvSpPr>
        <p:spPr>
          <a:xfrm>
            <a:off x="7086600" y="4857750"/>
            <a:ext cx="2057400" cy="273900"/>
          </a:xfrm>
          <a:prstGeom prst="rect">
            <a:avLst/>
          </a:prstGeom>
          <a:noFill/>
          <a:ln>
            <a:noFill/>
          </a:ln>
        </p:spPr>
        <p:txBody>
          <a:bodyPr lIns="68575" tIns="34275" rIns="68575" bIns="34275" anchor="t" anchorCtr="0">
            <a:noAutofit/>
          </a:bodyPr>
          <a:lstStyle/>
          <a:p>
            <a:pPr marL="0" marR="0" lvl="0" indent="0" algn="r" rtl="0">
              <a:spcBef>
                <a:spcPts val="0"/>
              </a:spcBef>
              <a:buSzPct val="25000"/>
              <a:buNone/>
            </a:pPr>
            <a:fld id="{00000000-1234-1234-1234-123412341234}" type="slidenum">
              <a:rPr lang="en" sz="1400" b="0" i="0" u="none" strike="noStrike" cap="none" baseline="0">
                <a:solidFill>
                  <a:schemeClr val="dk1"/>
                </a:solidFill>
                <a:latin typeface="Calibri"/>
                <a:ea typeface="Calibri"/>
                <a:cs typeface="Calibri"/>
                <a:sym typeface="Calibri"/>
              </a:rPr>
              <a:t>‹#›</a:t>
            </a:fld>
            <a:endParaRPr lang="en" sz="1400" b="0" i="0" u="none" strike="noStrike" cap="none" baseline="0">
              <a:solidFill>
                <a:schemeClr val="dk1"/>
              </a:solidFill>
              <a:latin typeface="Calibri"/>
              <a:ea typeface="Calibri"/>
              <a:cs typeface="Calibri"/>
              <a:sym typeface="Calibri"/>
            </a:endParaRPr>
          </a:p>
        </p:txBody>
      </p:sp>
      <p:sp>
        <p:nvSpPr>
          <p:cNvPr id="60" name="Shape 60"/>
          <p:cNvSpPr txBox="1"/>
          <p:nvPr/>
        </p:nvSpPr>
        <p:spPr>
          <a:xfrm>
            <a:off x="7015162" y="4816248"/>
            <a:ext cx="20574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b="0" i="0" u="none" strike="noStrike" cap="none" baseline="0">
                <a:solidFill>
                  <a:srgbClr val="888888"/>
                </a:solidFill>
                <a:latin typeface="Calibri"/>
                <a:ea typeface="Calibri"/>
                <a:cs typeface="Calibri"/>
                <a:sym typeface="Calibri"/>
              </a:rPr>
              <a:t>‹#›</a:t>
            </a:fld>
            <a:endParaRPr lang="en" sz="9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6.xml"/><Relationship Id="rId12" Type="http://schemas.openxmlformats.org/officeDocument/2006/relationships/slideLayout" Target="../slideLayouts/slideLayout17.xml"/><Relationship Id="rId13" Type="http://schemas.openxmlformats.org/officeDocument/2006/relationships/theme" Target="../theme/theme2.xml"/><Relationship Id="rId14" Type="http://schemas.openxmlformats.org/officeDocument/2006/relationships/image" Target="../media/image2.png"/><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 Id="rId9" Type="http://schemas.openxmlformats.org/officeDocument/2006/relationships/slideLayout" Target="../slideLayouts/slideLayout14.xml"/><Relationship Id="rId10"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8.xml"/><Relationship Id="rId12" Type="http://schemas.openxmlformats.org/officeDocument/2006/relationships/slideLayout" Target="../slideLayouts/slideLayout29.xml"/><Relationship Id="rId13" Type="http://schemas.openxmlformats.org/officeDocument/2006/relationships/theme" Target="../theme/theme3.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0.xml"/><Relationship Id="rId12" Type="http://schemas.openxmlformats.org/officeDocument/2006/relationships/theme" Target="../theme/theme4.xml"/><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 Id="rId9" Type="http://schemas.openxmlformats.org/officeDocument/2006/relationships/slideLayout" Target="../slideLayouts/slideLayout38.xml"/><Relationship Id="rId10"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p:nvPr/>
        </p:nvSpPr>
        <p:spPr>
          <a:xfrm>
            <a:off x="0" y="0"/>
            <a:ext cx="9144000" cy="2743199"/>
          </a:xfrm>
          <a:prstGeom prst="rect">
            <a:avLst/>
          </a:prstGeom>
          <a:solidFill>
            <a:srgbClr val="513D75"/>
          </a:solidFill>
          <a:ln>
            <a:noFill/>
          </a:ln>
        </p:spPr>
        <p:txBody>
          <a:bodyPr lIns="68575" tIns="34275" rIns="68575" bIns="34275" anchor="ctr" anchorCtr="0">
            <a:noAutofit/>
          </a:bodyPr>
          <a:lstStyle/>
          <a:p>
            <a:pPr marL="0" marR="0" lvl="0" indent="0" algn="ctr" rtl="0">
              <a:spcBef>
                <a:spcPts val="0"/>
              </a:spcBef>
              <a:buNone/>
            </a:pPr>
            <a:endParaRPr sz="1400" b="0" i="0" u="none" strike="noStrike" cap="none" baseline="0">
              <a:solidFill>
                <a:schemeClr val="lt1"/>
              </a:solidFill>
              <a:latin typeface="Calibri"/>
              <a:ea typeface="Calibri"/>
              <a:cs typeface="Calibri"/>
              <a:sym typeface="Calibri"/>
            </a:endParaRPr>
          </a:p>
        </p:txBody>
      </p:sp>
      <p:pic>
        <p:nvPicPr>
          <p:cNvPr id="6" name="Shape 6"/>
          <p:cNvPicPr preferRelativeResize="0"/>
          <p:nvPr/>
        </p:nvPicPr>
        <p:blipFill rotWithShape="1">
          <a:blip r:embed="rId7">
            <a:alphaModFix/>
          </a:blip>
          <a:srcRect/>
          <a:stretch/>
        </p:blipFill>
        <p:spPr>
          <a:xfrm>
            <a:off x="3594090" y="275747"/>
            <a:ext cx="1941599" cy="474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
        <p:cNvGrpSpPr/>
        <p:nvPr/>
      </p:nvGrpSpPr>
      <p:grpSpPr>
        <a:xfrm>
          <a:off x="0" y="0"/>
          <a:ext cx="0" cy="0"/>
          <a:chOff x="0" y="0"/>
          <a:chExt cx="0" cy="0"/>
        </a:xfrm>
      </p:grpSpPr>
      <p:pic>
        <p:nvPicPr>
          <p:cNvPr id="43" name="Shape 43"/>
          <p:cNvPicPr preferRelativeResize="0"/>
          <p:nvPr/>
        </p:nvPicPr>
        <p:blipFill/>
        <p:spPr>
          <a:xfrm>
            <a:off x="3594090" y="275747"/>
            <a:ext cx="1941599" cy="474000"/>
          </a:xfrm>
          <a:prstGeom prst="rect">
            <a:avLst/>
          </a:prstGeom>
          <a:solidFill>
            <a:srgbClr val="FFFFFF"/>
          </a:solidFill>
          <a:ln>
            <a:noFill/>
          </a:ln>
        </p:spPr>
      </p:pic>
      <p:sp>
        <p:nvSpPr>
          <p:cNvPr id="44" name="Shape 44"/>
          <p:cNvSpPr txBox="1"/>
          <p:nvPr/>
        </p:nvSpPr>
        <p:spPr>
          <a:xfrm>
            <a:off x="0" y="0"/>
            <a:ext cx="9144000" cy="891599"/>
          </a:xfrm>
          <a:prstGeom prst="rect">
            <a:avLst/>
          </a:prstGeom>
          <a:solidFill>
            <a:srgbClr val="513D75"/>
          </a:solidFill>
          <a:ln>
            <a:noFill/>
          </a:ln>
        </p:spPr>
        <p:txBody>
          <a:bodyPr lIns="68575" tIns="34275" rIns="68575" bIns="34275" anchor="ctr" anchorCtr="0">
            <a:noAutofit/>
          </a:bodyPr>
          <a:lstStyle/>
          <a:p>
            <a:pPr marL="0" marR="0" lvl="0" indent="0" algn="l" rtl="0">
              <a:lnSpc>
                <a:spcPct val="90000"/>
              </a:lnSpc>
              <a:spcBef>
                <a:spcPts val="0"/>
              </a:spcBef>
              <a:buClr>
                <a:schemeClr val="lt1"/>
              </a:buClr>
              <a:buFont typeface="Calibri"/>
              <a:buNone/>
            </a:pPr>
            <a:endParaRPr sz="2700" b="1" i="0" u="none" strike="noStrike" cap="none" baseline="0">
              <a:solidFill>
                <a:schemeClr val="lt1"/>
              </a:solidFill>
              <a:latin typeface="Calibri"/>
              <a:ea typeface="Calibri"/>
              <a:cs typeface="Calibri"/>
              <a:sym typeface="Calibri"/>
            </a:endParaRPr>
          </a:p>
        </p:txBody>
      </p:sp>
      <p:pic>
        <p:nvPicPr>
          <p:cNvPr id="45" name="Shape 45"/>
          <p:cNvPicPr preferRelativeResize="0"/>
          <p:nvPr/>
        </p:nvPicPr>
        <p:blipFill rotWithShape="1">
          <a:blip r:embed="rId14">
            <a:alphaModFix/>
          </a:blip>
          <a:srcRect/>
          <a:stretch/>
        </p:blipFill>
        <p:spPr>
          <a:xfrm>
            <a:off x="7565231" y="274320"/>
            <a:ext cx="1404599" cy="3428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
        <p:cNvGrpSpPr/>
        <p:nvPr/>
      </p:nvGrpSpPr>
      <p:grpSpPr>
        <a:xfrm>
          <a:off x="0" y="0"/>
          <a:ext cx="0" cy="0"/>
          <a:chOff x="0" y="0"/>
          <a:chExt cx="0" cy="0"/>
        </a:xfrm>
      </p:grpSpPr>
      <p:pic>
        <p:nvPicPr>
          <p:cNvPr id="130" name="Shape 130"/>
          <p:cNvPicPr preferRelativeResize="0"/>
          <p:nvPr/>
        </p:nvPicPr>
        <p:blipFill rotWithShape="1">
          <a:blip r:embed="rId14">
            <a:alphaModFix/>
          </a:blip>
          <a:srcRect/>
          <a:stretch/>
        </p:blipFill>
        <p:spPr>
          <a:xfrm>
            <a:off x="3594090" y="275747"/>
            <a:ext cx="1941599" cy="474000"/>
          </a:xfrm>
          <a:prstGeom prst="rect">
            <a:avLst/>
          </a:prstGeom>
          <a:noFill/>
          <a:ln>
            <a:noFill/>
          </a:ln>
        </p:spPr>
      </p:pic>
      <p:sp>
        <p:nvSpPr>
          <p:cNvPr id="131" name="Shape 131"/>
          <p:cNvSpPr txBox="1"/>
          <p:nvPr/>
        </p:nvSpPr>
        <p:spPr>
          <a:xfrm>
            <a:off x="0" y="0"/>
            <a:ext cx="9144000" cy="891599"/>
          </a:xfrm>
          <a:prstGeom prst="rect">
            <a:avLst/>
          </a:prstGeom>
          <a:solidFill>
            <a:srgbClr val="513D75"/>
          </a:solidFill>
          <a:ln>
            <a:noFill/>
          </a:ln>
        </p:spPr>
        <p:txBody>
          <a:bodyPr lIns="68575" tIns="34275" rIns="68575" bIns="34275" anchor="ctr" anchorCtr="0">
            <a:noAutofit/>
          </a:bodyPr>
          <a:lstStyle/>
          <a:p>
            <a:pPr marL="0" marR="0" lvl="0" indent="0" algn="l" rtl="0">
              <a:lnSpc>
                <a:spcPct val="90000"/>
              </a:lnSpc>
              <a:spcBef>
                <a:spcPts val="0"/>
              </a:spcBef>
              <a:buClr>
                <a:schemeClr val="lt1"/>
              </a:buClr>
              <a:buFont typeface="Calibri"/>
              <a:buNone/>
            </a:pPr>
            <a:endParaRPr sz="2700" b="1" i="0" u="none" strike="noStrike" cap="none" baseline="0">
              <a:solidFill>
                <a:schemeClr val="lt1"/>
              </a:solidFill>
              <a:latin typeface="Calibri"/>
              <a:ea typeface="Calibri"/>
              <a:cs typeface="Calibri"/>
              <a:sym typeface="Calibri"/>
            </a:endParaRPr>
          </a:p>
        </p:txBody>
      </p:sp>
      <p:pic>
        <p:nvPicPr>
          <p:cNvPr id="132" name="Shape 132"/>
          <p:cNvPicPr preferRelativeResize="0"/>
          <p:nvPr/>
        </p:nvPicPr>
        <p:blipFill rotWithShape="1">
          <a:blip r:embed="rId15">
            <a:alphaModFix/>
          </a:blip>
          <a:srcRect/>
          <a:stretch/>
        </p:blipFill>
        <p:spPr>
          <a:xfrm>
            <a:off x="7565231" y="274320"/>
            <a:ext cx="1404599" cy="3428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rtl="0">
              <a:spcBef>
                <a:spcPts val="0"/>
              </a:spcBef>
              <a:buClr>
                <a:schemeClr val="dk1"/>
              </a:buClr>
              <a:buSzPct val="100000"/>
              <a:buNone/>
              <a:defRPr sz="2800">
                <a:solidFill>
                  <a:schemeClr val="dk1"/>
                </a:solidFill>
              </a:defRPr>
            </a:lvl1pPr>
            <a:lvl2pPr rtl="0">
              <a:spcBef>
                <a:spcPts val="0"/>
              </a:spcBef>
              <a:buClr>
                <a:schemeClr val="dk1"/>
              </a:buClr>
              <a:buSzPct val="100000"/>
              <a:buNone/>
              <a:defRPr sz="2800">
                <a:solidFill>
                  <a:schemeClr val="dk1"/>
                </a:solidFill>
              </a:defRPr>
            </a:lvl2pPr>
            <a:lvl3pPr rtl="0">
              <a:spcBef>
                <a:spcPts val="0"/>
              </a:spcBef>
              <a:buClr>
                <a:schemeClr val="dk1"/>
              </a:buClr>
              <a:buSzPct val="100000"/>
              <a:buNone/>
              <a:defRPr sz="2800">
                <a:solidFill>
                  <a:schemeClr val="dk1"/>
                </a:solidFill>
              </a:defRPr>
            </a:lvl3pPr>
            <a:lvl4pPr rtl="0">
              <a:spcBef>
                <a:spcPts val="0"/>
              </a:spcBef>
              <a:buClr>
                <a:schemeClr val="dk1"/>
              </a:buClr>
              <a:buSzPct val="100000"/>
              <a:buNone/>
              <a:defRPr sz="2800">
                <a:solidFill>
                  <a:schemeClr val="dk1"/>
                </a:solidFill>
              </a:defRPr>
            </a:lvl4pPr>
            <a:lvl5pPr rtl="0">
              <a:spcBef>
                <a:spcPts val="0"/>
              </a:spcBef>
              <a:buClr>
                <a:schemeClr val="dk1"/>
              </a:buClr>
              <a:buSzPct val="100000"/>
              <a:buNone/>
              <a:defRPr sz="2800">
                <a:solidFill>
                  <a:schemeClr val="dk1"/>
                </a:solidFill>
              </a:defRPr>
            </a:lvl5pPr>
            <a:lvl6pPr rtl="0">
              <a:spcBef>
                <a:spcPts val="0"/>
              </a:spcBef>
              <a:buClr>
                <a:schemeClr val="dk1"/>
              </a:buClr>
              <a:buSzPct val="100000"/>
              <a:buNone/>
              <a:defRPr sz="2800">
                <a:solidFill>
                  <a:schemeClr val="dk1"/>
                </a:solidFill>
              </a:defRPr>
            </a:lvl6pPr>
            <a:lvl7pPr rtl="0">
              <a:spcBef>
                <a:spcPts val="0"/>
              </a:spcBef>
              <a:buClr>
                <a:schemeClr val="dk1"/>
              </a:buClr>
              <a:buSzPct val="100000"/>
              <a:buNone/>
              <a:defRPr sz="2800">
                <a:solidFill>
                  <a:schemeClr val="dk1"/>
                </a:solidFill>
              </a:defRPr>
            </a:lvl7pPr>
            <a:lvl8pPr rtl="0">
              <a:spcBef>
                <a:spcPts val="0"/>
              </a:spcBef>
              <a:buClr>
                <a:schemeClr val="dk1"/>
              </a:buClr>
              <a:buSzPct val="100000"/>
              <a:buNone/>
              <a:defRPr sz="2800">
                <a:solidFill>
                  <a:schemeClr val="dk1"/>
                </a:solidFill>
              </a:defRPr>
            </a:lvl8pPr>
            <a:lvl9pPr rtl="0">
              <a:spcBef>
                <a:spcPts val="0"/>
              </a:spcBef>
              <a:buClr>
                <a:schemeClr val="dk1"/>
              </a:buClr>
              <a:buSzPct val="100000"/>
              <a:buNone/>
              <a:defRPr sz="2800">
                <a:solidFill>
                  <a:schemeClr val="dk1"/>
                </a:solidFill>
              </a:defRPr>
            </a:lvl9pPr>
          </a:lstStyle>
          <a:p>
            <a:endParaRPr/>
          </a:p>
        </p:txBody>
      </p:sp>
      <p:sp>
        <p:nvSpPr>
          <p:cNvPr id="317" name="Shape 317"/>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rtl="0">
              <a:lnSpc>
                <a:spcPct val="115000"/>
              </a:lnSpc>
              <a:spcBef>
                <a:spcPts val="0"/>
              </a:spcBef>
              <a:spcAft>
                <a:spcPts val="1600"/>
              </a:spcAft>
              <a:buClr>
                <a:schemeClr val="dk2"/>
              </a:buClr>
              <a:buSzPct val="100000"/>
              <a:defRPr sz="1800">
                <a:solidFill>
                  <a:schemeClr val="dk2"/>
                </a:solidFill>
              </a:defRPr>
            </a:lvl1pPr>
            <a:lvl2pPr rtl="0">
              <a:lnSpc>
                <a:spcPct val="115000"/>
              </a:lnSpc>
              <a:spcBef>
                <a:spcPts val="0"/>
              </a:spcBef>
              <a:spcAft>
                <a:spcPts val="1600"/>
              </a:spcAft>
              <a:buClr>
                <a:schemeClr val="dk2"/>
              </a:buClr>
              <a:defRPr>
                <a:solidFill>
                  <a:schemeClr val="dk2"/>
                </a:solidFill>
              </a:defRPr>
            </a:lvl2pPr>
            <a:lvl3pPr rtl="0">
              <a:lnSpc>
                <a:spcPct val="115000"/>
              </a:lnSpc>
              <a:spcBef>
                <a:spcPts val="0"/>
              </a:spcBef>
              <a:spcAft>
                <a:spcPts val="1600"/>
              </a:spcAft>
              <a:buClr>
                <a:schemeClr val="dk2"/>
              </a:buClr>
              <a:defRPr>
                <a:solidFill>
                  <a:schemeClr val="dk2"/>
                </a:solidFill>
              </a:defRPr>
            </a:lvl3pPr>
            <a:lvl4pPr rtl="0">
              <a:lnSpc>
                <a:spcPct val="115000"/>
              </a:lnSpc>
              <a:spcBef>
                <a:spcPts val="0"/>
              </a:spcBef>
              <a:spcAft>
                <a:spcPts val="1600"/>
              </a:spcAft>
              <a:buClr>
                <a:schemeClr val="dk2"/>
              </a:buClr>
              <a:defRPr>
                <a:solidFill>
                  <a:schemeClr val="dk2"/>
                </a:solidFill>
              </a:defRPr>
            </a:lvl4pPr>
            <a:lvl5pPr rtl="0">
              <a:lnSpc>
                <a:spcPct val="115000"/>
              </a:lnSpc>
              <a:spcBef>
                <a:spcPts val="0"/>
              </a:spcBef>
              <a:spcAft>
                <a:spcPts val="1600"/>
              </a:spcAft>
              <a:buClr>
                <a:schemeClr val="dk2"/>
              </a:buClr>
              <a:defRPr>
                <a:solidFill>
                  <a:schemeClr val="dk2"/>
                </a:solidFill>
              </a:defRPr>
            </a:lvl5pPr>
            <a:lvl6pPr rtl="0">
              <a:lnSpc>
                <a:spcPct val="115000"/>
              </a:lnSpc>
              <a:spcBef>
                <a:spcPts val="0"/>
              </a:spcBef>
              <a:spcAft>
                <a:spcPts val="1600"/>
              </a:spcAft>
              <a:buClr>
                <a:schemeClr val="dk2"/>
              </a:buClr>
              <a:defRPr>
                <a:solidFill>
                  <a:schemeClr val="dk2"/>
                </a:solidFill>
              </a:defRPr>
            </a:lvl6pPr>
            <a:lvl7pPr rtl="0">
              <a:lnSpc>
                <a:spcPct val="115000"/>
              </a:lnSpc>
              <a:spcBef>
                <a:spcPts val="0"/>
              </a:spcBef>
              <a:spcAft>
                <a:spcPts val="1600"/>
              </a:spcAft>
              <a:buClr>
                <a:schemeClr val="dk2"/>
              </a:buClr>
              <a:defRPr>
                <a:solidFill>
                  <a:schemeClr val="dk2"/>
                </a:solidFill>
              </a:defRPr>
            </a:lvl7pPr>
            <a:lvl8pPr rtl="0">
              <a:lnSpc>
                <a:spcPct val="115000"/>
              </a:lnSpc>
              <a:spcBef>
                <a:spcPts val="0"/>
              </a:spcBef>
              <a:spcAft>
                <a:spcPts val="1600"/>
              </a:spcAft>
              <a:buClr>
                <a:schemeClr val="dk2"/>
              </a:buClr>
              <a:defRPr>
                <a:solidFill>
                  <a:schemeClr val="dk2"/>
                </a:solidFill>
              </a:defRPr>
            </a:lvl8pPr>
            <a:lvl9pPr rtl="0">
              <a:lnSpc>
                <a:spcPct val="115000"/>
              </a:lnSpc>
              <a:spcBef>
                <a:spcPts val="0"/>
              </a:spcBef>
              <a:spcAft>
                <a:spcPts val="1600"/>
              </a:spcAft>
              <a:buClr>
                <a:schemeClr val="dk2"/>
              </a:buClr>
              <a:defRPr>
                <a:solidFill>
                  <a:schemeClr val="dk2"/>
                </a:solidFill>
              </a:defRPr>
            </a:lvl9pPr>
          </a:lstStyle>
          <a:p>
            <a:endParaRPr/>
          </a:p>
        </p:txBody>
      </p:sp>
      <p:sp>
        <p:nvSpPr>
          <p:cNvPr id="318" name="Shape 31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67G12fhSXmA&amp;feature=youtu.be" TargetMode="External"/><Relationship Id="rId4" Type="http://schemas.openxmlformats.org/officeDocument/2006/relationships/image" Target="../media/image7.png"/><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hyperlink" Target="http://www.parcconline.org/resources/educator-resources" TargetMode="External"/><Relationship Id="rId4" Type="http://schemas.openxmlformats.org/officeDocument/2006/relationships/hyperlink" Target="http://www.parcconline.org/resources/parent-resources" TargetMode="External"/><Relationship Id="rId5" Type="http://schemas.openxmlformats.org/officeDocument/2006/relationships/hyperlink" Target="http://www.parcconline.org/resources/student-resources" TargetMode="External"/><Relationship Id="rId6" Type="http://schemas.openxmlformats.org/officeDocument/2006/relationships/hyperlink" Target="http://understandthescore.org/" TargetMode="External"/><Relationship Id="rId1" Type="http://schemas.openxmlformats.org/officeDocument/2006/relationships/slideLayout" Target="../slideLayouts/slideLayout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000" y="1470004"/>
            <a:ext cx="9138000" cy="1141200"/>
          </a:xfrm>
          <a:prstGeom prst="rect">
            <a:avLst/>
          </a:prstGeom>
          <a:noFill/>
          <a:ln>
            <a:noFill/>
          </a:ln>
        </p:spPr>
        <p:txBody>
          <a:bodyPr lIns="68575" tIns="34275" rIns="68575" bIns="34275" anchor="ctr" anchorCtr="0">
            <a:noAutofit/>
          </a:bodyPr>
          <a:lstStyle/>
          <a:p>
            <a:pPr marL="0" marR="0" lvl="0" indent="0" algn="ctr" rtl="0">
              <a:lnSpc>
                <a:spcPct val="90000"/>
              </a:lnSpc>
              <a:spcBef>
                <a:spcPts val="0"/>
              </a:spcBef>
              <a:buClr>
                <a:schemeClr val="lt1"/>
              </a:buClr>
              <a:buSzPct val="25000"/>
              <a:buFont typeface="Calibri"/>
              <a:buNone/>
            </a:pPr>
            <a:r>
              <a:rPr lang="en" sz="4500" b="1" i="0" u="none" strike="noStrike" cap="none" baseline="0" dirty="0">
                <a:solidFill>
                  <a:schemeClr val="lt1"/>
                </a:solidFill>
                <a:latin typeface="Calibri"/>
                <a:ea typeface="Calibri"/>
                <a:cs typeface="Calibri"/>
                <a:sym typeface="Calibri"/>
              </a:rPr>
              <a:t>PARCC </a:t>
            </a:r>
            <a:r>
              <a:rPr lang="en" sz="4500" b="1" i="0" u="none" strike="noStrike" cap="none" baseline="0" dirty="0" smtClean="0">
                <a:solidFill>
                  <a:schemeClr val="lt1"/>
                </a:solidFill>
                <a:latin typeface="Calibri"/>
                <a:ea typeface="Calibri"/>
                <a:cs typeface="Calibri"/>
                <a:sym typeface="Calibri"/>
              </a:rPr>
              <a:t>Score </a:t>
            </a:r>
            <a:r>
              <a:rPr lang="en" sz="4500" b="1" i="0" u="none" strike="noStrike" cap="none" baseline="0" dirty="0">
                <a:solidFill>
                  <a:schemeClr val="lt1"/>
                </a:solidFill>
                <a:latin typeface="Calibri"/>
                <a:ea typeface="Calibri"/>
                <a:cs typeface="Calibri"/>
                <a:sym typeface="Calibri"/>
              </a:rPr>
              <a:t>Reports</a:t>
            </a:r>
            <a:br>
              <a:rPr lang="en" sz="4500" b="1" i="0" u="none" strike="noStrike" cap="none" baseline="0" dirty="0">
                <a:solidFill>
                  <a:schemeClr val="lt1"/>
                </a:solidFill>
                <a:latin typeface="Calibri"/>
                <a:ea typeface="Calibri"/>
                <a:cs typeface="Calibri"/>
                <a:sym typeface="Calibri"/>
              </a:rPr>
            </a:br>
            <a:r>
              <a:rPr lang="en" sz="4500" b="1" i="0" u="none" strike="noStrike" cap="none" baseline="0" dirty="0" smtClean="0">
                <a:solidFill>
                  <a:schemeClr val="lt1"/>
                </a:solidFill>
                <a:latin typeface="Calibri"/>
                <a:ea typeface="Calibri"/>
                <a:cs typeface="Calibri"/>
                <a:sym typeface="Calibri"/>
              </a:rPr>
              <a:t>Presentation</a:t>
            </a:r>
            <a:endParaRPr lang="en" sz="4500" b="1" i="0" u="none" strike="noStrike" cap="none" baseline="0" dirty="0">
              <a:solidFill>
                <a:schemeClr val="lt1"/>
              </a:solidFill>
              <a:latin typeface="Calibri"/>
              <a:ea typeface="Calibri"/>
              <a:cs typeface="Calibri"/>
              <a:sym typeface="Calibri"/>
            </a:endParaRPr>
          </a:p>
        </p:txBody>
      </p:sp>
      <p:sp>
        <p:nvSpPr>
          <p:cNvPr id="32" name="Shape 32"/>
          <p:cNvSpPr txBox="1">
            <a:spLocks noGrp="1"/>
          </p:cNvSpPr>
          <p:nvPr>
            <p:ph type="body" idx="1"/>
          </p:nvPr>
        </p:nvSpPr>
        <p:spPr>
          <a:xfrm>
            <a:off x="0" y="2746771"/>
            <a:ext cx="9144000" cy="2396700"/>
          </a:xfrm>
          <a:prstGeom prst="rect">
            <a:avLst/>
          </a:prstGeom>
          <a:noFill/>
          <a:ln>
            <a:noFill/>
          </a:ln>
        </p:spPr>
        <p:txBody>
          <a:bodyPr lIns="68575" tIns="34275" rIns="68575" bIns="34275" anchor="ctr" anchorCtr="0">
            <a:noAutofit/>
          </a:bodyPr>
          <a:lstStyle/>
          <a:p>
            <a:pPr marL="0" marR="0" lvl="0" indent="0" algn="ctr" rtl="0">
              <a:lnSpc>
                <a:spcPct val="90000"/>
              </a:lnSpc>
              <a:spcBef>
                <a:spcPts val="0"/>
              </a:spcBef>
              <a:buClr>
                <a:schemeClr val="dk1"/>
              </a:buClr>
              <a:buSzPct val="25000"/>
              <a:buFont typeface="Arial"/>
              <a:buNone/>
            </a:pPr>
            <a:r>
              <a:rPr lang="en" sz="1800" b="0" i="0" u="none" strike="noStrike" cap="none" baseline="0" dirty="0">
                <a:solidFill>
                  <a:schemeClr val="dk1"/>
                </a:solidFill>
                <a:latin typeface="Calibri"/>
                <a:ea typeface="Calibri"/>
                <a:cs typeface="Calibri"/>
                <a:sym typeface="Calibri"/>
              </a:rPr>
              <a:t>Presented by:</a:t>
            </a:r>
          </a:p>
          <a:p>
            <a:pPr marL="0" marR="0" lvl="0" indent="0" algn="ctr" rtl="0">
              <a:lnSpc>
                <a:spcPct val="90000"/>
              </a:lnSpc>
              <a:spcBef>
                <a:spcPts val="800"/>
              </a:spcBef>
              <a:buClr>
                <a:schemeClr val="dk1"/>
              </a:buClr>
              <a:buSzPct val="25000"/>
              <a:buFont typeface="Arial"/>
              <a:buNone/>
            </a:pPr>
            <a:r>
              <a:rPr lang="en-US" sz="1800" b="1" i="0" u="none" strike="noStrike" cap="none" baseline="0" dirty="0" smtClean="0">
                <a:solidFill>
                  <a:schemeClr val="dk1"/>
                </a:solidFill>
                <a:latin typeface="Calibri"/>
                <a:ea typeface="Calibri"/>
                <a:cs typeface="Calibri"/>
                <a:sym typeface="Calibri"/>
              </a:rPr>
              <a:t>Greater Brunswick Charter School </a:t>
            </a:r>
            <a:endParaRPr lang="en" sz="1800" b="1" i="0" u="none" strike="noStrike" cap="none" baseline="0" dirty="0">
              <a:solidFill>
                <a:schemeClr val="dk1"/>
              </a:solidFill>
              <a:latin typeface="Calibri"/>
              <a:ea typeface="Calibri"/>
              <a:cs typeface="Calibri"/>
              <a:sym typeface="Calibri"/>
            </a:endParaRPr>
          </a:p>
          <a:p>
            <a:pPr marL="0" marR="0" lvl="0" indent="0" algn="ctr" rtl="0">
              <a:lnSpc>
                <a:spcPct val="90000"/>
              </a:lnSpc>
              <a:spcBef>
                <a:spcPts val="800"/>
              </a:spcBef>
              <a:buClr>
                <a:schemeClr val="dk1"/>
              </a:buClr>
              <a:buFont typeface="Arial"/>
              <a:buNone/>
            </a:pPr>
            <a:endParaRPr sz="2400" b="0" i="1" u="none" strike="noStrike" cap="none" baseline="0" dirty="0">
              <a:solidFill>
                <a:schemeClr val="dk1"/>
              </a:solidFill>
              <a:latin typeface="Calibri"/>
              <a:ea typeface="Calibri"/>
              <a:cs typeface="Calibri"/>
              <a:sym typeface="Calibri"/>
            </a:endParaRPr>
          </a:p>
          <a:p>
            <a:pPr marL="0" marR="0" lvl="0" indent="0" algn="ctr" rtl="0">
              <a:lnSpc>
                <a:spcPct val="90000"/>
              </a:lnSpc>
              <a:spcBef>
                <a:spcPts val="800"/>
              </a:spcBef>
              <a:buClr>
                <a:schemeClr val="dk1"/>
              </a:buClr>
              <a:buSzPct val="25000"/>
              <a:buFont typeface="Arial"/>
              <a:buNone/>
            </a:pPr>
            <a:r>
              <a:rPr lang="en-US" sz="1800" i="1" dirty="0" err="1" smtClean="0">
                <a:solidFill>
                  <a:schemeClr val="dk1"/>
                </a:solidFill>
                <a:latin typeface="Calibri"/>
                <a:ea typeface="Calibri"/>
                <a:cs typeface="Calibri"/>
                <a:sym typeface="Calibri"/>
              </a:rPr>
              <a:t>Dece</a:t>
            </a:r>
            <a:r>
              <a:rPr lang="en" sz="1800" b="0" i="1" u="none" strike="noStrike" cap="none" baseline="0" dirty="0" smtClean="0">
                <a:solidFill>
                  <a:schemeClr val="dk1"/>
                </a:solidFill>
                <a:latin typeface="Calibri"/>
                <a:ea typeface="Calibri"/>
                <a:cs typeface="Calibri"/>
                <a:sym typeface="Calibri"/>
              </a:rPr>
              <a:t>mber </a:t>
            </a:r>
            <a:r>
              <a:rPr lang="en-US" sz="1800" b="0" i="1" u="none" strike="noStrike" cap="none" baseline="0" dirty="0" smtClean="0">
                <a:solidFill>
                  <a:schemeClr val="dk1"/>
                </a:solidFill>
                <a:latin typeface="Calibri"/>
                <a:ea typeface="Calibri"/>
                <a:cs typeface="Calibri"/>
                <a:sym typeface="Calibri"/>
              </a:rPr>
              <a:t>2</a:t>
            </a:r>
            <a:r>
              <a:rPr lang="en" sz="1800" b="0" i="1" u="none" strike="noStrike" cap="none" baseline="0" dirty="0" smtClean="0">
                <a:solidFill>
                  <a:schemeClr val="dk1"/>
                </a:solidFill>
                <a:latin typeface="Calibri"/>
                <a:ea typeface="Calibri"/>
                <a:cs typeface="Calibri"/>
                <a:sym typeface="Calibri"/>
              </a:rPr>
              <a:t>, </a:t>
            </a:r>
            <a:r>
              <a:rPr lang="en" sz="1800" b="0" i="1" u="none" strike="noStrike" cap="none" baseline="0" dirty="0">
                <a:solidFill>
                  <a:schemeClr val="dk1"/>
                </a:solidFill>
                <a:latin typeface="Calibri"/>
                <a:ea typeface="Calibri"/>
                <a:cs typeface="Calibri"/>
                <a:sym typeface="Calibri"/>
              </a:rPr>
              <a:t>2015</a:t>
            </a:r>
          </a:p>
        </p:txBody>
      </p:sp>
    </p:spTree>
  </p:cSld>
  <p:clrMapOvr>
    <a:masterClrMapping/>
  </p:clrMapOvr>
  <p:transition xmlns:p14="http://schemas.microsoft.com/office/powerpoint/2010/mai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0" y="0"/>
            <a:ext cx="7315200" cy="914400"/>
          </a:xfrm>
          <a:prstGeom prst="rect">
            <a:avLst/>
          </a:prstGeom>
          <a:noFill/>
          <a:ln>
            <a:noFill/>
          </a:ln>
        </p:spPr>
        <p:txBody>
          <a:bodyPr lIns="67400" tIns="33700" rIns="67400" bIns="33700" anchor="ctr" anchorCtr="0">
            <a:noAutofit/>
          </a:bodyPr>
          <a:lstStyle/>
          <a:p>
            <a:pPr marL="127000" marR="0" lvl="0" indent="0" algn="l" rtl="0">
              <a:lnSpc>
                <a:spcPct val="90000"/>
              </a:lnSpc>
              <a:spcBef>
                <a:spcPts val="0"/>
              </a:spcBef>
              <a:buClr>
                <a:schemeClr val="lt1"/>
              </a:buClr>
              <a:buSzPct val="25000"/>
              <a:buFont typeface="Calibri"/>
              <a:buNone/>
            </a:pPr>
            <a:r>
              <a:rPr lang="en" sz="2700" b="1" i="0" u="none" strike="noStrike" cap="none" baseline="0" dirty="0">
                <a:solidFill>
                  <a:schemeClr val="lt1"/>
                </a:solidFill>
                <a:latin typeface="Calibri"/>
                <a:ea typeface="Calibri"/>
                <a:cs typeface="Calibri"/>
                <a:sym typeface="Calibri"/>
              </a:rPr>
              <a:t>What Parents </a:t>
            </a:r>
            <a:r>
              <a:rPr lang="en-US" sz="2700" b="1" i="0" u="none" strike="noStrike" cap="none" baseline="0" dirty="0" smtClean="0">
                <a:solidFill>
                  <a:schemeClr val="lt1"/>
                </a:solidFill>
                <a:latin typeface="Calibri"/>
                <a:ea typeface="Calibri"/>
                <a:cs typeface="Calibri"/>
                <a:sym typeface="Calibri"/>
              </a:rPr>
              <a:t>and Teachers </a:t>
            </a:r>
            <a:r>
              <a:rPr lang="en" sz="2700" b="1" i="0" u="none" strike="noStrike" cap="none" baseline="0" dirty="0" smtClean="0">
                <a:solidFill>
                  <a:schemeClr val="lt1"/>
                </a:solidFill>
                <a:latin typeface="Calibri"/>
                <a:ea typeface="Calibri"/>
                <a:cs typeface="Calibri"/>
                <a:sym typeface="Calibri"/>
              </a:rPr>
              <a:t>Need </a:t>
            </a:r>
            <a:r>
              <a:rPr lang="en" sz="2700" b="1" i="0" u="none" strike="noStrike" cap="none" baseline="0" dirty="0">
                <a:solidFill>
                  <a:schemeClr val="lt1"/>
                </a:solidFill>
                <a:latin typeface="Calibri"/>
                <a:ea typeface="Calibri"/>
                <a:cs typeface="Calibri"/>
                <a:sym typeface="Calibri"/>
              </a:rPr>
              <a:t>to Know About the Score Reports</a:t>
            </a:r>
          </a:p>
        </p:txBody>
      </p:sp>
      <p:sp>
        <p:nvSpPr>
          <p:cNvPr id="203" name="Shape 203"/>
          <p:cNvSpPr txBox="1">
            <a:spLocks noGrp="1"/>
          </p:cNvSpPr>
          <p:nvPr>
            <p:ph type="body" idx="4294967295"/>
          </p:nvPr>
        </p:nvSpPr>
        <p:spPr>
          <a:xfrm>
            <a:off x="0" y="891778"/>
            <a:ext cx="9144000" cy="4251899"/>
          </a:xfrm>
          <a:prstGeom prst="rect">
            <a:avLst/>
          </a:prstGeom>
          <a:noFill/>
          <a:ln>
            <a:noFill/>
          </a:ln>
        </p:spPr>
        <p:txBody>
          <a:bodyPr lIns="68575" tIns="34275" rIns="68575" bIns="34275" anchor="t" anchorCtr="0">
            <a:noAutofit/>
          </a:bodyPr>
          <a:lstStyle/>
          <a:p>
            <a:pPr marL="177800" marR="0" lvl="0" indent="-63500" algn="l" rtl="0">
              <a:lnSpc>
                <a:spcPct val="90000"/>
              </a:lnSpc>
              <a:spcBef>
                <a:spcPts val="0"/>
              </a:spcBef>
              <a:buClr>
                <a:schemeClr val="dk1"/>
              </a:buClr>
              <a:buFont typeface="Arial"/>
              <a:buNone/>
            </a:pPr>
            <a:endParaRPr sz="1800" b="1" i="0" u="none" strike="noStrike" cap="none" baseline="0" dirty="0">
              <a:solidFill>
                <a:schemeClr val="dk1"/>
              </a:solidFill>
              <a:latin typeface="Calibri"/>
              <a:ea typeface="Calibri"/>
              <a:cs typeface="Calibri"/>
              <a:sym typeface="Calibri"/>
            </a:endParaRPr>
          </a:p>
          <a:p>
            <a:pPr marL="177800" marR="0" lvl="0" indent="-177800" algn="l" rtl="0">
              <a:lnSpc>
                <a:spcPct val="90000"/>
              </a:lnSpc>
              <a:spcBef>
                <a:spcPts val="800"/>
              </a:spcBef>
              <a:buClr>
                <a:schemeClr val="dk1"/>
              </a:buClr>
              <a:buSzPct val="100000"/>
              <a:buFont typeface="Arial"/>
              <a:buChar char="•"/>
            </a:pPr>
            <a:r>
              <a:rPr lang="en" sz="1800" b="1" i="0" u="none" strike="noStrike" cap="none" baseline="0" dirty="0">
                <a:solidFill>
                  <a:schemeClr val="dk1"/>
                </a:solidFill>
                <a:latin typeface="Calibri"/>
                <a:ea typeface="Calibri"/>
                <a:cs typeface="Calibri"/>
                <a:sym typeface="Calibri"/>
              </a:rPr>
              <a:t>The PARCC tests replace the old state tests. </a:t>
            </a:r>
            <a:r>
              <a:rPr lang="en" sz="1800" b="0" i="0" u="none" strike="noStrike" cap="none" baseline="0" dirty="0">
                <a:solidFill>
                  <a:schemeClr val="dk1"/>
                </a:solidFill>
                <a:latin typeface="Calibri"/>
                <a:ea typeface="Calibri"/>
                <a:cs typeface="Calibri"/>
                <a:sym typeface="Calibri"/>
              </a:rPr>
              <a:t>They measure how well students are performing against the new state standards that guide math and English language arts instruction. </a:t>
            </a:r>
          </a:p>
          <a:p>
            <a:pPr marL="177800" marR="0" lvl="0" indent="-63500" algn="l" rtl="0">
              <a:lnSpc>
                <a:spcPct val="90000"/>
              </a:lnSpc>
              <a:spcBef>
                <a:spcPts val="800"/>
              </a:spcBef>
              <a:buClr>
                <a:schemeClr val="dk1"/>
              </a:buClr>
              <a:buFont typeface="Arial"/>
              <a:buNone/>
            </a:pPr>
            <a:endParaRPr sz="1800" b="0" i="0" u="none" strike="noStrike" cap="none" baseline="0" dirty="0">
              <a:solidFill>
                <a:schemeClr val="dk1"/>
              </a:solidFill>
              <a:latin typeface="Calibri"/>
              <a:ea typeface="Calibri"/>
              <a:cs typeface="Calibri"/>
              <a:sym typeface="Calibri"/>
            </a:endParaRPr>
          </a:p>
          <a:p>
            <a:pPr marL="177800" marR="0" lvl="0" indent="-177800" algn="l" rtl="0">
              <a:lnSpc>
                <a:spcPct val="90000"/>
              </a:lnSpc>
              <a:spcBef>
                <a:spcPts val="800"/>
              </a:spcBef>
              <a:buClr>
                <a:schemeClr val="dk1"/>
              </a:buClr>
              <a:buSzPct val="100000"/>
              <a:buFont typeface="Arial"/>
              <a:buChar char="•"/>
            </a:pPr>
            <a:r>
              <a:rPr lang="en" sz="1800" b="1" i="0" u="none" strike="noStrike" cap="none" baseline="0" dirty="0">
                <a:solidFill>
                  <a:schemeClr val="dk1"/>
                </a:solidFill>
                <a:latin typeface="Calibri"/>
                <a:ea typeface="Calibri"/>
                <a:cs typeface="Calibri"/>
                <a:sym typeface="Calibri"/>
              </a:rPr>
              <a:t>The PARCC tests are only one of several measures</a:t>
            </a:r>
            <a:r>
              <a:rPr lang="en" sz="1800" b="0" i="0" u="none" strike="noStrike" cap="none" baseline="0" dirty="0">
                <a:solidFill>
                  <a:schemeClr val="dk1"/>
                </a:solidFill>
                <a:latin typeface="Calibri"/>
                <a:ea typeface="Calibri"/>
                <a:cs typeface="Calibri"/>
                <a:sym typeface="Calibri"/>
              </a:rPr>
              <a:t>, including </a:t>
            </a:r>
            <a:r>
              <a:rPr lang="en-US" sz="1800" b="0" i="0" u="none" strike="noStrike" cap="none" baseline="0" dirty="0" smtClean="0">
                <a:solidFill>
                  <a:schemeClr val="dk1"/>
                </a:solidFill>
                <a:latin typeface="Calibri"/>
                <a:ea typeface="Calibri"/>
                <a:cs typeface="Calibri"/>
                <a:sym typeface="Calibri"/>
              </a:rPr>
              <a:t>Progress Summary </a:t>
            </a:r>
            <a:r>
              <a:rPr lang="en" sz="1800" b="0" i="0" u="none" strike="noStrike" cap="none" baseline="0" dirty="0" smtClean="0">
                <a:solidFill>
                  <a:schemeClr val="dk1"/>
                </a:solidFill>
                <a:latin typeface="Calibri"/>
                <a:ea typeface="Calibri"/>
                <a:cs typeface="Calibri"/>
                <a:sym typeface="Calibri"/>
              </a:rPr>
              <a:t>grades </a:t>
            </a:r>
            <a:r>
              <a:rPr lang="en" sz="1800" b="0" i="0" u="none" strike="noStrike" cap="none" baseline="0" dirty="0">
                <a:solidFill>
                  <a:schemeClr val="dk1"/>
                </a:solidFill>
                <a:latin typeface="Calibri"/>
                <a:ea typeface="Calibri"/>
                <a:cs typeface="Calibri"/>
                <a:sym typeface="Calibri"/>
              </a:rPr>
              <a:t>and in-class performance, that are used to determine a student's academic achievement. </a:t>
            </a:r>
            <a:r>
              <a:rPr lang="en" sz="1800" b="0" i="0" u="none" strike="noStrike" cap="none" baseline="0" dirty="0" smtClean="0">
                <a:solidFill>
                  <a:schemeClr val="dk1"/>
                </a:solidFill>
                <a:latin typeface="Calibri"/>
                <a:ea typeface="Calibri"/>
                <a:cs typeface="Calibri"/>
                <a:sym typeface="Calibri"/>
              </a:rPr>
              <a:t>The</a:t>
            </a:r>
            <a:r>
              <a:rPr lang="en-US" sz="1800" b="0" i="0" u="none" strike="noStrike" cap="none" dirty="0" smtClean="0">
                <a:solidFill>
                  <a:schemeClr val="dk1"/>
                </a:solidFill>
                <a:latin typeface="Calibri"/>
                <a:ea typeface="Calibri"/>
                <a:cs typeface="Calibri"/>
                <a:sym typeface="Calibri"/>
              </a:rPr>
              <a:t> PARCC tests</a:t>
            </a:r>
            <a:r>
              <a:rPr lang="en" sz="1800" b="0" i="0" u="none" strike="noStrike" cap="none" baseline="0" dirty="0" smtClean="0">
                <a:solidFill>
                  <a:schemeClr val="dk1"/>
                </a:solidFill>
                <a:latin typeface="Calibri"/>
                <a:ea typeface="Calibri"/>
                <a:cs typeface="Calibri"/>
                <a:sym typeface="Calibri"/>
              </a:rPr>
              <a:t> </a:t>
            </a:r>
            <a:r>
              <a:rPr lang="en" sz="1800" b="0" i="0" u="none" strike="noStrike" cap="none" baseline="0" dirty="0">
                <a:solidFill>
                  <a:schemeClr val="dk1"/>
                </a:solidFill>
                <a:latin typeface="Calibri"/>
                <a:ea typeface="Calibri"/>
                <a:cs typeface="Calibri"/>
                <a:sym typeface="Calibri"/>
              </a:rPr>
              <a:t>do not impact a </a:t>
            </a:r>
            <a:r>
              <a:rPr lang="en" sz="1800" b="0" i="0" u="none" strike="noStrike" cap="none" baseline="0" dirty="0" smtClean="0">
                <a:solidFill>
                  <a:schemeClr val="dk1"/>
                </a:solidFill>
                <a:latin typeface="Calibri"/>
                <a:ea typeface="Calibri"/>
                <a:cs typeface="Calibri"/>
                <a:sym typeface="Calibri"/>
              </a:rPr>
              <a:t>student’s</a:t>
            </a:r>
            <a:r>
              <a:rPr lang="en-US" sz="1800" dirty="0">
                <a:solidFill>
                  <a:schemeClr val="dk1"/>
                </a:solidFill>
                <a:latin typeface="Calibri"/>
                <a:ea typeface="Calibri"/>
                <a:cs typeface="Calibri"/>
                <a:sym typeface="Calibri"/>
              </a:rPr>
              <a:t> </a:t>
            </a:r>
            <a:r>
              <a:rPr lang="en-US" sz="1800" dirty="0" smtClean="0">
                <a:solidFill>
                  <a:schemeClr val="dk1"/>
                </a:solidFill>
                <a:latin typeface="Calibri"/>
                <a:ea typeface="Calibri"/>
                <a:cs typeface="Calibri"/>
                <a:sym typeface="Calibri"/>
              </a:rPr>
              <a:t>Progress Summary</a:t>
            </a:r>
            <a:r>
              <a:rPr lang="en" sz="1800" b="0" i="0" u="none" strike="noStrike" cap="none" baseline="0" dirty="0" smtClean="0">
                <a:solidFill>
                  <a:schemeClr val="dk1"/>
                </a:solidFill>
                <a:latin typeface="Calibri"/>
                <a:ea typeface="Calibri"/>
                <a:cs typeface="Calibri"/>
                <a:sym typeface="Calibri"/>
              </a:rPr>
              <a:t>.</a:t>
            </a:r>
            <a:endParaRPr lang="en" sz="1800" b="0" i="0" u="none" strike="noStrike" cap="none" baseline="0" dirty="0">
              <a:solidFill>
                <a:schemeClr val="dk1"/>
              </a:solidFill>
              <a:latin typeface="Calibri"/>
              <a:ea typeface="Calibri"/>
              <a:cs typeface="Calibri"/>
              <a:sym typeface="Calibri"/>
            </a:endParaRPr>
          </a:p>
          <a:p>
            <a:pPr marL="0" marR="0" lvl="0" indent="0" algn="l" rtl="0">
              <a:lnSpc>
                <a:spcPct val="90000"/>
              </a:lnSpc>
              <a:spcBef>
                <a:spcPts val="800"/>
              </a:spcBef>
              <a:buClr>
                <a:schemeClr val="dk1"/>
              </a:buClr>
              <a:buFont typeface="Arial"/>
              <a:buNone/>
            </a:pPr>
            <a:endParaRPr sz="1800" b="0" i="0" u="none" strike="noStrike" cap="none" baseline="0" dirty="0">
              <a:solidFill>
                <a:schemeClr val="dk1"/>
              </a:solidFill>
              <a:latin typeface="Calibri"/>
              <a:ea typeface="Calibri"/>
              <a:cs typeface="Calibri"/>
              <a:sym typeface="Calibri"/>
            </a:endParaRPr>
          </a:p>
          <a:p>
            <a:pPr marL="177800" marR="0" lvl="0" indent="-177800" algn="l" rtl="0">
              <a:lnSpc>
                <a:spcPct val="90000"/>
              </a:lnSpc>
              <a:spcBef>
                <a:spcPts val="800"/>
              </a:spcBef>
              <a:buClr>
                <a:schemeClr val="dk1"/>
              </a:buClr>
              <a:buSzPct val="100000"/>
              <a:buFont typeface="Arial"/>
              <a:buChar char="•"/>
            </a:pPr>
            <a:r>
              <a:rPr lang="en" sz="1800" b="1" i="0" u="none" strike="noStrike" cap="none" baseline="0" dirty="0">
                <a:solidFill>
                  <a:schemeClr val="dk1"/>
                </a:solidFill>
                <a:latin typeface="Calibri"/>
                <a:ea typeface="Calibri"/>
                <a:cs typeface="Calibri"/>
                <a:sym typeface="Calibri"/>
              </a:rPr>
              <a:t>The score reports are a valuable tool for parents and teachers. </a:t>
            </a:r>
            <a:r>
              <a:rPr lang="en" sz="1800" b="0" i="0" u="none" strike="noStrike" cap="none" baseline="0" dirty="0">
                <a:solidFill>
                  <a:schemeClr val="dk1"/>
                </a:solidFill>
                <a:latin typeface="Calibri"/>
                <a:ea typeface="Calibri"/>
                <a:cs typeface="Calibri"/>
                <a:sym typeface="Calibri"/>
              </a:rPr>
              <a:t>The report provides a deeper level of information</a:t>
            </a:r>
            <a:r>
              <a:rPr lang="en" sz="1800" b="1" i="0" u="none" strike="noStrike" cap="none" baseline="0" dirty="0">
                <a:solidFill>
                  <a:schemeClr val="dk1"/>
                </a:solidFill>
                <a:latin typeface="Calibri"/>
                <a:ea typeface="Calibri"/>
                <a:cs typeface="Calibri"/>
                <a:sym typeface="Calibri"/>
              </a:rPr>
              <a:t> </a:t>
            </a:r>
            <a:r>
              <a:rPr lang="en" sz="1800" b="0" i="0" u="none" strike="noStrike" cap="none" baseline="0" dirty="0">
                <a:solidFill>
                  <a:schemeClr val="dk1"/>
                </a:solidFill>
                <a:latin typeface="Calibri"/>
                <a:ea typeface="Calibri"/>
                <a:cs typeface="Calibri"/>
                <a:sym typeface="Calibri"/>
              </a:rPr>
              <a:t>that can be used to better understand where students are doing well and where they need additional support. This helps teachers and parents support students.</a:t>
            </a:r>
          </a:p>
        </p:txBody>
      </p:sp>
    </p:spTree>
  </p:cSld>
  <p:clrMapOvr>
    <a:masterClrMapping/>
  </p:clrMapOvr>
  <p:transition xmlns:p14="http://schemas.microsoft.com/office/powerpoint/2010/mai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0" y="0"/>
            <a:ext cx="7315200" cy="914400"/>
          </a:xfrm>
          <a:prstGeom prst="rect">
            <a:avLst/>
          </a:prstGeom>
          <a:noFill/>
          <a:ln>
            <a:noFill/>
          </a:ln>
        </p:spPr>
        <p:txBody>
          <a:bodyPr lIns="67400" tIns="33700" rIns="67400" bIns="33700" anchor="ctr" anchorCtr="0">
            <a:noAutofit/>
          </a:bodyPr>
          <a:lstStyle/>
          <a:p>
            <a:pPr marL="127000" marR="0" lvl="0" indent="0" algn="l" rtl="0">
              <a:lnSpc>
                <a:spcPct val="90000"/>
              </a:lnSpc>
              <a:spcBef>
                <a:spcPts val="0"/>
              </a:spcBef>
              <a:buClr>
                <a:schemeClr val="lt1"/>
              </a:buClr>
              <a:buSzPct val="25000"/>
              <a:buFont typeface="Calibri"/>
              <a:buNone/>
            </a:pPr>
            <a:r>
              <a:rPr lang="en" sz="2700" b="1" i="0" u="none" strike="noStrike" cap="none" baseline="0" dirty="0">
                <a:solidFill>
                  <a:schemeClr val="lt1"/>
                </a:solidFill>
                <a:latin typeface="Calibri"/>
                <a:ea typeface="Calibri"/>
                <a:cs typeface="Calibri"/>
                <a:sym typeface="Calibri"/>
              </a:rPr>
              <a:t>What </a:t>
            </a:r>
            <a:r>
              <a:rPr lang="en" sz="2700" b="1" i="0" u="none" strike="noStrike" cap="none" baseline="0" dirty="0" smtClean="0">
                <a:solidFill>
                  <a:schemeClr val="lt1"/>
                </a:solidFill>
                <a:latin typeface="Calibri"/>
                <a:ea typeface="Calibri"/>
                <a:cs typeface="Calibri"/>
                <a:sym typeface="Calibri"/>
              </a:rPr>
              <a:t>Parents</a:t>
            </a:r>
            <a:r>
              <a:rPr lang="en-US" sz="2700" b="1" i="0" u="none" strike="noStrike" cap="none" baseline="0" dirty="0" smtClean="0">
                <a:solidFill>
                  <a:schemeClr val="lt1"/>
                </a:solidFill>
                <a:latin typeface="Calibri"/>
                <a:ea typeface="Calibri"/>
                <a:cs typeface="Calibri"/>
                <a:sym typeface="Calibri"/>
              </a:rPr>
              <a:t> and Teachers</a:t>
            </a:r>
            <a:r>
              <a:rPr lang="en" sz="2700" b="1" i="0" u="none" strike="noStrike" cap="none" baseline="0" dirty="0" smtClean="0">
                <a:solidFill>
                  <a:schemeClr val="lt1"/>
                </a:solidFill>
                <a:latin typeface="Calibri"/>
                <a:ea typeface="Calibri"/>
                <a:cs typeface="Calibri"/>
                <a:sym typeface="Calibri"/>
              </a:rPr>
              <a:t> </a:t>
            </a:r>
            <a:r>
              <a:rPr lang="en" sz="2700" b="1" i="0" u="none" strike="noStrike" cap="none" baseline="0" dirty="0">
                <a:solidFill>
                  <a:schemeClr val="lt1"/>
                </a:solidFill>
                <a:latin typeface="Calibri"/>
                <a:ea typeface="Calibri"/>
                <a:cs typeface="Calibri"/>
                <a:sym typeface="Calibri"/>
              </a:rPr>
              <a:t>Need to Know About the Score Reports</a:t>
            </a:r>
          </a:p>
        </p:txBody>
      </p:sp>
      <p:sp>
        <p:nvSpPr>
          <p:cNvPr id="209" name="Shape 209"/>
          <p:cNvSpPr txBox="1">
            <a:spLocks noGrp="1"/>
          </p:cNvSpPr>
          <p:nvPr>
            <p:ph type="body" idx="4294967295"/>
          </p:nvPr>
        </p:nvSpPr>
        <p:spPr>
          <a:xfrm>
            <a:off x="0" y="891778"/>
            <a:ext cx="9144000" cy="4251899"/>
          </a:xfrm>
          <a:prstGeom prst="rect">
            <a:avLst/>
          </a:prstGeom>
          <a:noFill/>
          <a:ln>
            <a:noFill/>
          </a:ln>
        </p:spPr>
        <p:txBody>
          <a:bodyPr lIns="68575" tIns="34275" rIns="68575" bIns="34275" anchor="t" anchorCtr="0">
            <a:noAutofit/>
          </a:bodyPr>
          <a:lstStyle/>
          <a:p>
            <a:pPr marL="177800" marR="0" lvl="0" indent="-63500" algn="l" rtl="0">
              <a:lnSpc>
                <a:spcPct val="90000"/>
              </a:lnSpc>
              <a:spcBef>
                <a:spcPts val="0"/>
              </a:spcBef>
              <a:buClr>
                <a:schemeClr val="dk1"/>
              </a:buClr>
              <a:buFont typeface="Arial"/>
              <a:buNone/>
            </a:pPr>
            <a:endParaRPr sz="1800" b="1" i="0" u="none" strike="noStrike" cap="none" baseline="0" dirty="0">
              <a:solidFill>
                <a:schemeClr val="dk1"/>
              </a:solidFill>
              <a:latin typeface="Calibri"/>
              <a:ea typeface="Calibri"/>
              <a:cs typeface="Calibri"/>
              <a:sym typeface="Calibri"/>
            </a:endParaRPr>
          </a:p>
          <a:p>
            <a:pPr marL="177800" marR="0" lvl="0" indent="-177800" algn="l" rtl="0">
              <a:lnSpc>
                <a:spcPct val="90000"/>
              </a:lnSpc>
              <a:spcBef>
                <a:spcPts val="800"/>
              </a:spcBef>
              <a:buClr>
                <a:schemeClr val="dk1"/>
              </a:buClr>
              <a:buSzPct val="100000"/>
              <a:buFont typeface="Arial"/>
              <a:buChar char="•"/>
            </a:pPr>
            <a:r>
              <a:rPr lang="en" sz="1800" b="1" i="0" u="none" strike="noStrike" cap="none" baseline="0" dirty="0">
                <a:solidFill>
                  <a:schemeClr val="dk1"/>
                </a:solidFill>
                <a:latin typeface="Calibri"/>
                <a:ea typeface="Calibri"/>
                <a:cs typeface="Calibri"/>
                <a:sym typeface="Calibri"/>
              </a:rPr>
              <a:t>The PARCC tests moves away from multiple choice questions</a:t>
            </a:r>
            <a:r>
              <a:rPr lang="en" sz="1800" b="0" i="0" u="none" strike="noStrike" cap="none" baseline="0" dirty="0">
                <a:solidFill>
                  <a:schemeClr val="dk1"/>
                </a:solidFill>
                <a:latin typeface="Calibri"/>
                <a:ea typeface="Calibri"/>
                <a:cs typeface="Calibri"/>
                <a:sym typeface="Calibri"/>
              </a:rPr>
              <a:t> to ones that allow students to demonstrate a real understanding of what they know and can do by writing essays, solving real world problems, and reading and analyzing complex text—all critical skills in the real-world. </a:t>
            </a:r>
          </a:p>
          <a:p>
            <a:pPr marL="0" marR="0" lvl="0" indent="0" algn="l" rtl="0">
              <a:lnSpc>
                <a:spcPct val="90000"/>
              </a:lnSpc>
              <a:spcBef>
                <a:spcPts val="800"/>
              </a:spcBef>
              <a:buClr>
                <a:schemeClr val="dk1"/>
              </a:buClr>
              <a:buFont typeface="Arial"/>
              <a:buNone/>
            </a:pPr>
            <a:endParaRPr sz="1800" b="0" i="0" u="none" strike="noStrike" cap="none" baseline="0" dirty="0">
              <a:solidFill>
                <a:schemeClr val="dk1"/>
              </a:solidFill>
              <a:latin typeface="Calibri"/>
              <a:ea typeface="Calibri"/>
              <a:cs typeface="Calibri"/>
              <a:sym typeface="Calibri"/>
            </a:endParaRPr>
          </a:p>
          <a:p>
            <a:pPr marL="177800" marR="0" lvl="0" indent="-177800" algn="l" rtl="0">
              <a:lnSpc>
                <a:spcPct val="90000"/>
              </a:lnSpc>
              <a:spcBef>
                <a:spcPts val="800"/>
              </a:spcBef>
              <a:buClr>
                <a:schemeClr val="dk1"/>
              </a:buClr>
              <a:buSzPct val="100000"/>
              <a:buFont typeface="Arial"/>
              <a:buChar char="•"/>
            </a:pPr>
            <a:r>
              <a:rPr lang="en" sz="1800" b="1" i="0" u="none" strike="noStrike" cap="none" baseline="0" dirty="0">
                <a:solidFill>
                  <a:schemeClr val="dk1"/>
                </a:solidFill>
                <a:latin typeface="Calibri"/>
                <a:ea typeface="Calibri"/>
                <a:cs typeface="Calibri"/>
                <a:sym typeface="Calibri"/>
              </a:rPr>
              <a:t>Your child’s score may look lower this year because the tests measured more complex skills.</a:t>
            </a:r>
            <a:r>
              <a:rPr lang="en" sz="1800" b="0" i="0" u="none" strike="noStrike" cap="none" baseline="0" dirty="0">
                <a:solidFill>
                  <a:schemeClr val="dk1"/>
                </a:solidFill>
                <a:latin typeface="Calibri"/>
                <a:ea typeface="Calibri"/>
                <a:cs typeface="Calibri"/>
                <a:sym typeface="Calibri"/>
              </a:rPr>
              <a:t> A low score does not mean your child did not improve or learned less, but instead that the expectations have been raised for students. </a:t>
            </a:r>
          </a:p>
          <a:p>
            <a:pPr marL="177800" marR="0" lvl="0" indent="-63500" algn="l" rtl="0">
              <a:lnSpc>
                <a:spcPct val="90000"/>
              </a:lnSpc>
              <a:spcBef>
                <a:spcPts val="800"/>
              </a:spcBef>
              <a:buClr>
                <a:schemeClr val="dk1"/>
              </a:buClr>
              <a:buFont typeface="Arial"/>
              <a:buNone/>
            </a:pPr>
            <a:endParaRPr sz="1800" b="0" i="0" u="none" strike="noStrike" cap="none" baseline="0" dirty="0">
              <a:solidFill>
                <a:schemeClr val="dk1"/>
              </a:solidFill>
              <a:latin typeface="Calibri"/>
              <a:ea typeface="Calibri"/>
              <a:cs typeface="Calibri"/>
              <a:sym typeface="Calibri"/>
            </a:endParaRPr>
          </a:p>
          <a:p>
            <a:pPr marL="177800" marR="0" lvl="0" indent="-177800" algn="l" rtl="0">
              <a:lnSpc>
                <a:spcPct val="90000"/>
              </a:lnSpc>
              <a:spcBef>
                <a:spcPts val="800"/>
              </a:spcBef>
              <a:buClr>
                <a:schemeClr val="dk1"/>
              </a:buClr>
              <a:buSzPct val="100000"/>
              <a:buFont typeface="Arial"/>
              <a:buChar char="•"/>
            </a:pPr>
            <a:r>
              <a:rPr lang="en" sz="1800" b="1" i="0" u="none" strike="noStrike" cap="none" baseline="0" dirty="0">
                <a:solidFill>
                  <a:schemeClr val="dk1"/>
                </a:solidFill>
                <a:latin typeface="Calibri"/>
                <a:ea typeface="Calibri"/>
                <a:cs typeface="Calibri"/>
                <a:sym typeface="Calibri"/>
              </a:rPr>
              <a:t>The first year’s scores are a new baseline</a:t>
            </a:r>
            <a:r>
              <a:rPr lang="en" sz="1800" b="0" i="0" u="none" strike="noStrike" cap="none" baseline="0" dirty="0">
                <a:solidFill>
                  <a:schemeClr val="dk1"/>
                </a:solidFill>
                <a:latin typeface="Calibri"/>
                <a:ea typeface="Calibri"/>
                <a:cs typeface="Calibri"/>
                <a:sym typeface="Calibri"/>
              </a:rPr>
              <a:t> from which</a:t>
            </a:r>
            <a:r>
              <a:rPr lang="en" sz="1800" dirty="0">
                <a:solidFill>
                  <a:schemeClr val="dk1"/>
                </a:solidFill>
                <a:latin typeface="Calibri"/>
                <a:ea typeface="Calibri"/>
                <a:cs typeface="Calibri"/>
                <a:sym typeface="Calibri"/>
              </a:rPr>
              <a:t> we can </a:t>
            </a:r>
            <a:r>
              <a:rPr lang="en" sz="1800" b="0" i="0" u="none" strike="noStrike" cap="none" baseline="0" dirty="0">
                <a:solidFill>
                  <a:schemeClr val="dk1"/>
                </a:solidFill>
                <a:latin typeface="Calibri"/>
                <a:ea typeface="Calibri"/>
                <a:cs typeface="Calibri"/>
                <a:sym typeface="Calibri"/>
              </a:rPr>
              <a:t>measure </a:t>
            </a:r>
            <a:r>
              <a:rPr lang="en" sz="1800" dirty="0">
                <a:solidFill>
                  <a:schemeClr val="dk1"/>
                </a:solidFill>
                <a:latin typeface="Calibri"/>
                <a:ea typeface="Calibri"/>
                <a:cs typeface="Calibri"/>
                <a:sym typeface="Calibri"/>
              </a:rPr>
              <a:t>progress </a:t>
            </a:r>
            <a:r>
              <a:rPr lang="en" sz="1800" b="0" i="0" u="none" strike="noStrike" cap="none" baseline="0" dirty="0">
                <a:solidFill>
                  <a:schemeClr val="dk1"/>
                </a:solidFill>
                <a:latin typeface="Calibri"/>
                <a:ea typeface="Calibri"/>
                <a:cs typeface="Calibri"/>
                <a:sym typeface="Calibri"/>
              </a:rPr>
              <a:t>moving forward. </a:t>
            </a:r>
          </a:p>
        </p:txBody>
      </p:sp>
    </p:spTree>
  </p:cSld>
  <p:clrMapOvr>
    <a:masterClrMapping/>
  </p:clrMapOvr>
  <p:transition xmlns:p14="http://schemas.microsoft.com/office/powerpoint/2010/mai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92867" y="0"/>
            <a:ext cx="2571899" cy="5143499"/>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lt1"/>
              </a:buClr>
              <a:buSzPct val="25000"/>
              <a:buFont typeface="Calibri"/>
              <a:buNone/>
            </a:pPr>
            <a:r>
              <a:rPr lang="en" sz="2700" b="1" i="0" u="none" strike="noStrike" cap="none" baseline="0" dirty="0">
                <a:solidFill>
                  <a:schemeClr val="lt1"/>
                </a:solidFill>
                <a:latin typeface="Calibri"/>
                <a:ea typeface="Calibri"/>
                <a:cs typeface="Calibri"/>
                <a:sym typeface="Calibri"/>
              </a:rPr>
              <a:t>Five Performance Levels</a:t>
            </a:r>
          </a:p>
        </p:txBody>
      </p:sp>
      <p:sp>
        <p:nvSpPr>
          <p:cNvPr id="220" name="Shape 220"/>
          <p:cNvSpPr txBox="1"/>
          <p:nvPr/>
        </p:nvSpPr>
        <p:spPr>
          <a:xfrm>
            <a:off x="5388637" y="1446585"/>
            <a:ext cx="3238799" cy="560700"/>
          </a:xfrm>
          <a:prstGeom prst="rect">
            <a:avLst/>
          </a:prstGeom>
          <a:noFill/>
          <a:ln>
            <a:noFill/>
          </a:ln>
        </p:spPr>
        <p:txBody>
          <a:bodyPr lIns="68575" tIns="34275" rIns="68575" bIns="34275" anchor="t" anchorCtr="0">
            <a:noAutofit/>
          </a:bodyPr>
          <a:lstStyle/>
          <a:p>
            <a:pPr marL="0" marR="0" lvl="0" indent="0" algn="l" rtl="0">
              <a:spcBef>
                <a:spcPts val="0"/>
              </a:spcBef>
              <a:buClr>
                <a:srgbClr val="595959"/>
              </a:buClr>
              <a:buSzPct val="25000"/>
              <a:buFont typeface="Arial"/>
              <a:buNone/>
            </a:pPr>
            <a:r>
              <a:rPr lang="en" sz="1500" b="0" i="0" u="none" strike="noStrike" cap="none" baseline="0">
                <a:solidFill>
                  <a:srgbClr val="595959"/>
                </a:solidFill>
                <a:latin typeface="Times New Roman"/>
                <a:ea typeface="Times New Roman"/>
                <a:cs typeface="Times New Roman"/>
                <a:sym typeface="Times New Roman"/>
              </a:rPr>
              <a:t>Place a purple frame around images</a:t>
            </a:r>
          </a:p>
        </p:txBody>
      </p:sp>
      <p:grpSp>
        <p:nvGrpSpPr>
          <p:cNvPr id="221" name="Shape 221"/>
          <p:cNvGrpSpPr/>
          <p:nvPr/>
        </p:nvGrpSpPr>
        <p:grpSpPr>
          <a:xfrm>
            <a:off x="342900" y="1145609"/>
            <a:ext cx="8458200" cy="3087329"/>
            <a:chOff x="0" y="181279"/>
            <a:chExt cx="11277600" cy="4116438"/>
          </a:xfrm>
        </p:grpSpPr>
        <p:sp>
          <p:nvSpPr>
            <p:cNvPr id="222" name="Shape 222"/>
            <p:cNvSpPr/>
            <p:nvPr/>
          </p:nvSpPr>
          <p:spPr>
            <a:xfrm>
              <a:off x="0" y="181279"/>
              <a:ext cx="11277600" cy="1120800"/>
            </a:xfrm>
            <a:prstGeom prst="rect">
              <a:avLst/>
            </a:prstGeom>
            <a:solidFill>
              <a:srgbClr val="795F99"/>
            </a:solidFill>
            <a:ln>
              <a:noFill/>
            </a:ln>
          </p:spPr>
          <p:txBody>
            <a:bodyPr lIns="68575" tIns="68575" rIns="68575" bIns="68575" anchor="ctr" anchorCtr="0">
              <a:noAutofit/>
            </a:bodyPr>
            <a:lstStyle/>
            <a:p>
              <a:pPr>
                <a:spcBef>
                  <a:spcPts val="0"/>
                </a:spcBef>
                <a:buNone/>
              </a:pPr>
              <a:endParaRPr/>
            </a:p>
          </p:txBody>
        </p:sp>
        <p:sp>
          <p:nvSpPr>
            <p:cNvPr id="223" name="Shape 223"/>
            <p:cNvSpPr txBox="1"/>
            <p:nvPr/>
          </p:nvSpPr>
          <p:spPr>
            <a:xfrm>
              <a:off x="0" y="181279"/>
              <a:ext cx="11277600" cy="1120800"/>
            </a:xfrm>
            <a:prstGeom prst="rect">
              <a:avLst/>
            </a:prstGeom>
            <a:noFill/>
            <a:ln>
              <a:noFill/>
            </a:ln>
          </p:spPr>
          <p:txBody>
            <a:bodyPr lIns="68575" tIns="68575" rIns="68575" bIns="68575" anchor="ctr" anchorCtr="0">
              <a:noAutofit/>
            </a:bodyPr>
            <a:lstStyle/>
            <a:p>
              <a:pPr marL="0" marR="0" lvl="0" indent="0" algn="ctr" rtl="0">
                <a:lnSpc>
                  <a:spcPct val="90000"/>
                </a:lnSpc>
                <a:spcBef>
                  <a:spcPts val="0"/>
                </a:spcBef>
                <a:spcAft>
                  <a:spcPts val="600"/>
                </a:spcAft>
                <a:buSzPct val="25000"/>
                <a:buNone/>
              </a:pPr>
              <a:r>
                <a:rPr lang="en" sz="1800" b="0" i="0" u="none" strike="noStrike" cap="none" baseline="0">
                  <a:solidFill>
                    <a:schemeClr val="dk1"/>
                  </a:solidFill>
                  <a:latin typeface="Calibri"/>
                  <a:ea typeface="Calibri"/>
                  <a:cs typeface="Calibri"/>
                  <a:sym typeface="Calibri"/>
                </a:rPr>
                <a:t>PARCC uses five performance levels that delineate the knowledge, skills, and practices students are able to demonstrate:</a:t>
              </a:r>
            </a:p>
          </p:txBody>
        </p:sp>
        <p:sp>
          <p:nvSpPr>
            <p:cNvPr id="224" name="Shape 224"/>
            <p:cNvSpPr/>
            <p:nvPr/>
          </p:nvSpPr>
          <p:spPr>
            <a:xfrm>
              <a:off x="1376" y="1257475"/>
              <a:ext cx="2255099" cy="2736300"/>
            </a:xfrm>
            <a:prstGeom prst="rect">
              <a:avLst/>
            </a:prstGeom>
            <a:solidFill>
              <a:schemeClr val="accent4"/>
            </a:solidFill>
            <a:ln w="12700" cap="flat" cmpd="sng">
              <a:solidFill>
                <a:schemeClr val="lt1"/>
              </a:solidFill>
              <a:prstDash val="solid"/>
              <a:miter/>
              <a:headEnd type="none" w="med" len="med"/>
              <a:tailEnd type="none" w="med" len="med"/>
            </a:ln>
          </p:spPr>
          <p:txBody>
            <a:bodyPr lIns="68575" tIns="68575" rIns="68575" bIns="68575" anchor="ctr" anchorCtr="0">
              <a:noAutofit/>
            </a:bodyPr>
            <a:lstStyle/>
            <a:p>
              <a:pPr>
                <a:spcBef>
                  <a:spcPts val="0"/>
                </a:spcBef>
                <a:buNone/>
              </a:pPr>
              <a:endParaRPr/>
            </a:p>
          </p:txBody>
        </p:sp>
        <p:sp>
          <p:nvSpPr>
            <p:cNvPr id="225" name="Shape 225"/>
            <p:cNvSpPr txBox="1"/>
            <p:nvPr/>
          </p:nvSpPr>
          <p:spPr>
            <a:xfrm>
              <a:off x="1376" y="1257475"/>
              <a:ext cx="2255099" cy="2736300"/>
            </a:xfrm>
            <a:prstGeom prst="rect">
              <a:avLst/>
            </a:prstGeom>
            <a:noFill/>
            <a:ln>
              <a:noFill/>
            </a:ln>
          </p:spPr>
          <p:txBody>
            <a:bodyPr lIns="85725" tIns="85725" rIns="85725" bIns="85725" anchor="ctr" anchorCtr="0">
              <a:noAutofit/>
            </a:bodyPr>
            <a:lstStyle/>
            <a:p>
              <a:pPr marL="0" marR="0" lvl="0" indent="0" algn="ctr" rtl="0">
                <a:lnSpc>
                  <a:spcPct val="90000"/>
                </a:lnSpc>
                <a:spcBef>
                  <a:spcPts val="0"/>
                </a:spcBef>
                <a:spcAft>
                  <a:spcPts val="0"/>
                </a:spcAft>
                <a:buSzPct val="25000"/>
                <a:buNone/>
              </a:pPr>
              <a:r>
                <a:rPr lang="en" sz="2300" b="1" i="0" u="none" strike="noStrike" cap="none" baseline="0">
                  <a:solidFill>
                    <a:schemeClr val="lt1"/>
                  </a:solidFill>
                  <a:latin typeface="Calibri"/>
                  <a:ea typeface="Calibri"/>
                  <a:cs typeface="Calibri"/>
                  <a:sym typeface="Calibri"/>
                </a:rPr>
                <a:t>Level 1: </a:t>
              </a:r>
            </a:p>
            <a:p>
              <a:pPr marL="0" marR="0" lvl="0" indent="0" algn="ctr" rtl="0">
                <a:lnSpc>
                  <a:spcPct val="90000"/>
                </a:lnSpc>
                <a:spcBef>
                  <a:spcPts val="800"/>
                </a:spcBef>
                <a:spcAft>
                  <a:spcPts val="800"/>
                </a:spcAft>
                <a:buSzPct val="25000"/>
                <a:buNone/>
              </a:pPr>
              <a:r>
                <a:rPr lang="en" sz="2000" b="0" i="0" u="none" strike="noStrike" cap="none" baseline="0">
                  <a:solidFill>
                    <a:schemeClr val="lt1"/>
                  </a:solidFill>
                  <a:latin typeface="Calibri"/>
                  <a:ea typeface="Calibri"/>
                  <a:cs typeface="Calibri"/>
                  <a:sym typeface="Calibri"/>
                </a:rPr>
                <a:t>Did Not Yet Meet Expectations</a:t>
              </a:r>
            </a:p>
          </p:txBody>
        </p:sp>
        <p:sp>
          <p:nvSpPr>
            <p:cNvPr id="226" name="Shape 226"/>
            <p:cNvSpPr/>
            <p:nvPr/>
          </p:nvSpPr>
          <p:spPr>
            <a:xfrm>
              <a:off x="2256344" y="1257475"/>
              <a:ext cx="2255099" cy="2736300"/>
            </a:xfrm>
            <a:prstGeom prst="rect">
              <a:avLst/>
            </a:prstGeom>
            <a:solidFill>
              <a:srgbClr val="665CAA"/>
            </a:solidFill>
            <a:ln w="12700" cap="flat" cmpd="sng">
              <a:solidFill>
                <a:schemeClr val="lt1"/>
              </a:solidFill>
              <a:prstDash val="solid"/>
              <a:miter/>
              <a:headEnd type="none" w="med" len="med"/>
              <a:tailEnd type="none" w="med" len="med"/>
            </a:ln>
          </p:spPr>
          <p:txBody>
            <a:bodyPr lIns="68575" tIns="68575" rIns="68575" bIns="68575" anchor="ctr" anchorCtr="0">
              <a:noAutofit/>
            </a:bodyPr>
            <a:lstStyle/>
            <a:p>
              <a:pPr>
                <a:spcBef>
                  <a:spcPts val="0"/>
                </a:spcBef>
                <a:buNone/>
              </a:pPr>
              <a:endParaRPr/>
            </a:p>
          </p:txBody>
        </p:sp>
        <p:sp>
          <p:nvSpPr>
            <p:cNvPr id="227" name="Shape 227"/>
            <p:cNvSpPr txBox="1"/>
            <p:nvPr/>
          </p:nvSpPr>
          <p:spPr>
            <a:xfrm>
              <a:off x="2256344" y="1257475"/>
              <a:ext cx="2255099" cy="2736300"/>
            </a:xfrm>
            <a:prstGeom prst="rect">
              <a:avLst/>
            </a:prstGeom>
            <a:noFill/>
            <a:ln>
              <a:noFill/>
            </a:ln>
          </p:spPr>
          <p:txBody>
            <a:bodyPr lIns="85725" tIns="85725" rIns="85725" bIns="85725" anchor="ctr" anchorCtr="0">
              <a:noAutofit/>
            </a:bodyPr>
            <a:lstStyle/>
            <a:p>
              <a:pPr marL="0" marR="0" lvl="0" indent="0" algn="ctr" rtl="0">
                <a:lnSpc>
                  <a:spcPct val="90000"/>
                </a:lnSpc>
                <a:spcBef>
                  <a:spcPts val="0"/>
                </a:spcBef>
                <a:spcAft>
                  <a:spcPts val="0"/>
                </a:spcAft>
                <a:buSzPct val="25000"/>
                <a:buNone/>
              </a:pPr>
              <a:r>
                <a:rPr lang="en" sz="2300" b="1" i="0" u="none" strike="noStrike" cap="none" baseline="0">
                  <a:solidFill>
                    <a:schemeClr val="lt1"/>
                  </a:solidFill>
                  <a:latin typeface="Calibri"/>
                  <a:ea typeface="Calibri"/>
                  <a:cs typeface="Calibri"/>
                  <a:sym typeface="Calibri"/>
                </a:rPr>
                <a:t>Level 2:</a:t>
              </a:r>
              <a:r>
                <a:rPr lang="en" sz="2300" b="0" i="0" u="none" strike="noStrike" cap="none" baseline="0">
                  <a:solidFill>
                    <a:schemeClr val="lt1"/>
                  </a:solidFill>
                  <a:latin typeface="Calibri"/>
                  <a:ea typeface="Calibri"/>
                  <a:cs typeface="Calibri"/>
                  <a:sym typeface="Calibri"/>
                </a:rPr>
                <a:t> </a:t>
              </a:r>
              <a:r>
                <a:rPr lang="en" sz="2000" b="0" i="0" u="none" strike="noStrike" cap="none" baseline="0">
                  <a:solidFill>
                    <a:schemeClr val="lt1"/>
                  </a:solidFill>
                  <a:latin typeface="Calibri"/>
                  <a:ea typeface="Calibri"/>
                  <a:cs typeface="Calibri"/>
                  <a:sym typeface="Calibri"/>
                </a:rPr>
                <a:t>Partially Met Expectations</a:t>
              </a:r>
            </a:p>
            <a:p>
              <a:pPr marL="0" marR="0" lvl="0" indent="0" algn="ctr" rtl="0">
                <a:lnSpc>
                  <a:spcPct val="90000"/>
                </a:lnSpc>
                <a:spcBef>
                  <a:spcPts val="800"/>
                </a:spcBef>
                <a:spcAft>
                  <a:spcPts val="800"/>
                </a:spcAft>
                <a:buNone/>
              </a:pPr>
              <a:endParaRPr sz="2300" b="0" i="0" u="none" strike="noStrike" cap="none" baseline="0">
                <a:solidFill>
                  <a:schemeClr val="lt1"/>
                </a:solidFill>
                <a:latin typeface="Calibri"/>
                <a:ea typeface="Calibri"/>
                <a:cs typeface="Calibri"/>
                <a:sym typeface="Calibri"/>
              </a:endParaRPr>
            </a:p>
          </p:txBody>
        </p:sp>
        <p:sp>
          <p:nvSpPr>
            <p:cNvPr id="228" name="Shape 228"/>
            <p:cNvSpPr/>
            <p:nvPr/>
          </p:nvSpPr>
          <p:spPr>
            <a:xfrm>
              <a:off x="4511314" y="1257475"/>
              <a:ext cx="2255099" cy="2736300"/>
            </a:xfrm>
            <a:prstGeom prst="rect">
              <a:avLst/>
            </a:prstGeom>
            <a:solidFill>
              <a:srgbClr val="5665B3"/>
            </a:solidFill>
            <a:ln w="12700" cap="flat" cmpd="sng">
              <a:solidFill>
                <a:schemeClr val="lt1"/>
              </a:solidFill>
              <a:prstDash val="solid"/>
              <a:miter/>
              <a:headEnd type="none" w="med" len="med"/>
              <a:tailEnd type="none" w="med" len="med"/>
            </a:ln>
          </p:spPr>
          <p:txBody>
            <a:bodyPr lIns="68575" tIns="68575" rIns="68575" bIns="68575" anchor="ctr" anchorCtr="0">
              <a:noAutofit/>
            </a:bodyPr>
            <a:lstStyle/>
            <a:p>
              <a:pPr>
                <a:spcBef>
                  <a:spcPts val="0"/>
                </a:spcBef>
                <a:buNone/>
              </a:pPr>
              <a:endParaRPr/>
            </a:p>
          </p:txBody>
        </p:sp>
        <p:sp>
          <p:nvSpPr>
            <p:cNvPr id="229" name="Shape 229"/>
            <p:cNvSpPr txBox="1"/>
            <p:nvPr/>
          </p:nvSpPr>
          <p:spPr>
            <a:xfrm>
              <a:off x="4511314" y="1257475"/>
              <a:ext cx="2255099" cy="2736300"/>
            </a:xfrm>
            <a:prstGeom prst="rect">
              <a:avLst/>
            </a:prstGeom>
            <a:noFill/>
            <a:ln>
              <a:noFill/>
            </a:ln>
          </p:spPr>
          <p:txBody>
            <a:bodyPr lIns="85725" tIns="85725" rIns="85725" bIns="85725" anchor="ctr" anchorCtr="0">
              <a:noAutofit/>
            </a:bodyPr>
            <a:lstStyle/>
            <a:p>
              <a:pPr marL="0" marR="0" lvl="0" indent="0" algn="ctr" rtl="0">
                <a:lnSpc>
                  <a:spcPct val="90000"/>
                </a:lnSpc>
                <a:spcBef>
                  <a:spcPts val="0"/>
                </a:spcBef>
                <a:spcAft>
                  <a:spcPts val="0"/>
                </a:spcAft>
                <a:buSzPct val="25000"/>
                <a:buNone/>
              </a:pPr>
              <a:r>
                <a:rPr lang="en" sz="2300" b="1" i="0" u="none" strike="noStrike" cap="none" baseline="0">
                  <a:solidFill>
                    <a:schemeClr val="lt1"/>
                  </a:solidFill>
                  <a:latin typeface="Calibri"/>
                  <a:ea typeface="Calibri"/>
                  <a:cs typeface="Calibri"/>
                  <a:sym typeface="Calibri"/>
                </a:rPr>
                <a:t>Level 3:</a:t>
              </a:r>
              <a:r>
                <a:rPr lang="en" sz="2300" b="0" i="0" u="none" strike="noStrike" cap="none" baseline="0">
                  <a:solidFill>
                    <a:schemeClr val="lt1"/>
                  </a:solidFill>
                  <a:latin typeface="Calibri"/>
                  <a:ea typeface="Calibri"/>
                  <a:cs typeface="Calibri"/>
                  <a:sym typeface="Calibri"/>
                </a:rPr>
                <a:t> </a:t>
              </a:r>
              <a:r>
                <a:rPr lang="en" sz="2000" b="0" i="0" u="none" strike="noStrike" cap="none" baseline="0">
                  <a:solidFill>
                    <a:schemeClr val="lt1"/>
                  </a:solidFill>
                  <a:latin typeface="Calibri"/>
                  <a:ea typeface="Calibri"/>
                  <a:cs typeface="Calibri"/>
                  <a:sym typeface="Calibri"/>
                </a:rPr>
                <a:t>Approached Expectations</a:t>
              </a:r>
            </a:p>
            <a:p>
              <a:pPr marL="0" marR="0" lvl="0" indent="0" algn="ctr" rtl="0">
                <a:lnSpc>
                  <a:spcPct val="90000"/>
                </a:lnSpc>
                <a:spcBef>
                  <a:spcPts val="800"/>
                </a:spcBef>
                <a:spcAft>
                  <a:spcPts val="800"/>
                </a:spcAft>
                <a:buNone/>
              </a:pPr>
              <a:endParaRPr sz="2300" b="0" i="0" u="none" strike="noStrike" cap="none" baseline="0">
                <a:solidFill>
                  <a:schemeClr val="lt1"/>
                </a:solidFill>
                <a:latin typeface="Calibri"/>
                <a:ea typeface="Calibri"/>
                <a:cs typeface="Calibri"/>
                <a:sym typeface="Calibri"/>
              </a:endParaRPr>
            </a:p>
          </p:txBody>
        </p:sp>
        <p:sp>
          <p:nvSpPr>
            <p:cNvPr id="230" name="Shape 230"/>
            <p:cNvSpPr/>
            <p:nvPr/>
          </p:nvSpPr>
          <p:spPr>
            <a:xfrm>
              <a:off x="6766284" y="1257475"/>
              <a:ext cx="2255099" cy="2736300"/>
            </a:xfrm>
            <a:prstGeom prst="rect">
              <a:avLst/>
            </a:prstGeom>
            <a:solidFill>
              <a:srgbClr val="4F83BD"/>
            </a:solidFill>
            <a:ln w="12700" cap="flat" cmpd="sng">
              <a:solidFill>
                <a:schemeClr val="lt1"/>
              </a:solidFill>
              <a:prstDash val="solid"/>
              <a:miter/>
              <a:headEnd type="none" w="med" len="med"/>
              <a:tailEnd type="none" w="med" len="med"/>
            </a:ln>
          </p:spPr>
          <p:txBody>
            <a:bodyPr lIns="68575" tIns="68575" rIns="68575" bIns="68575" anchor="ctr" anchorCtr="0">
              <a:noAutofit/>
            </a:bodyPr>
            <a:lstStyle/>
            <a:p>
              <a:pPr>
                <a:spcBef>
                  <a:spcPts val="0"/>
                </a:spcBef>
                <a:buNone/>
              </a:pPr>
              <a:endParaRPr/>
            </a:p>
          </p:txBody>
        </p:sp>
        <p:sp>
          <p:nvSpPr>
            <p:cNvPr id="231" name="Shape 231"/>
            <p:cNvSpPr txBox="1"/>
            <p:nvPr/>
          </p:nvSpPr>
          <p:spPr>
            <a:xfrm>
              <a:off x="6766284" y="1257475"/>
              <a:ext cx="2255099" cy="2736300"/>
            </a:xfrm>
            <a:prstGeom prst="rect">
              <a:avLst/>
            </a:prstGeom>
            <a:noFill/>
            <a:ln>
              <a:noFill/>
            </a:ln>
          </p:spPr>
          <p:txBody>
            <a:bodyPr lIns="85725" tIns="85725" rIns="85725" bIns="85725" anchor="ctr" anchorCtr="0">
              <a:noAutofit/>
            </a:bodyPr>
            <a:lstStyle/>
            <a:p>
              <a:pPr marL="0" marR="0" lvl="0" indent="0" algn="ctr" rtl="0">
                <a:lnSpc>
                  <a:spcPct val="90000"/>
                </a:lnSpc>
                <a:spcBef>
                  <a:spcPts val="0"/>
                </a:spcBef>
                <a:spcAft>
                  <a:spcPts val="0"/>
                </a:spcAft>
                <a:buSzPct val="25000"/>
                <a:buNone/>
              </a:pPr>
              <a:r>
                <a:rPr lang="en" sz="2300" b="1" i="0" u="none" strike="noStrike" cap="none" baseline="0">
                  <a:solidFill>
                    <a:schemeClr val="lt1"/>
                  </a:solidFill>
                  <a:latin typeface="Calibri"/>
                  <a:ea typeface="Calibri"/>
                  <a:cs typeface="Calibri"/>
                  <a:sym typeface="Calibri"/>
                </a:rPr>
                <a:t>Level 4:</a:t>
              </a:r>
              <a:r>
                <a:rPr lang="en" sz="2300" b="0" i="0" u="none" strike="noStrike" cap="none" baseline="0">
                  <a:solidFill>
                    <a:schemeClr val="lt1"/>
                  </a:solidFill>
                  <a:latin typeface="Calibri"/>
                  <a:ea typeface="Calibri"/>
                  <a:cs typeface="Calibri"/>
                  <a:sym typeface="Calibri"/>
                </a:rPr>
                <a:t> </a:t>
              </a:r>
              <a:br>
                <a:rPr lang="en" sz="2300" b="0" i="0" u="none" strike="noStrike" cap="none" baseline="0">
                  <a:solidFill>
                    <a:schemeClr val="lt1"/>
                  </a:solidFill>
                  <a:latin typeface="Calibri"/>
                  <a:ea typeface="Calibri"/>
                  <a:cs typeface="Calibri"/>
                  <a:sym typeface="Calibri"/>
                </a:rPr>
              </a:br>
              <a:r>
                <a:rPr lang="en" sz="2000" b="0" i="0" u="none" strike="noStrike" cap="none" baseline="0">
                  <a:solidFill>
                    <a:schemeClr val="lt1"/>
                  </a:solidFill>
                  <a:latin typeface="Calibri"/>
                  <a:ea typeface="Calibri"/>
                  <a:cs typeface="Calibri"/>
                  <a:sym typeface="Calibri"/>
                </a:rPr>
                <a:t>Met Expectations</a:t>
              </a:r>
            </a:p>
            <a:p>
              <a:pPr marL="0" marR="0" lvl="0" indent="0" algn="ctr" rtl="0">
                <a:lnSpc>
                  <a:spcPct val="90000"/>
                </a:lnSpc>
                <a:spcBef>
                  <a:spcPts val="800"/>
                </a:spcBef>
                <a:spcAft>
                  <a:spcPts val="800"/>
                </a:spcAft>
                <a:buNone/>
              </a:pPr>
              <a:endParaRPr sz="2300" b="0" i="0" u="none" strike="noStrike" cap="none" baseline="0">
                <a:solidFill>
                  <a:schemeClr val="lt1"/>
                </a:solidFill>
                <a:latin typeface="Calibri"/>
                <a:ea typeface="Calibri"/>
                <a:cs typeface="Calibri"/>
                <a:sym typeface="Calibri"/>
              </a:endParaRPr>
            </a:p>
          </p:txBody>
        </p:sp>
        <p:sp>
          <p:nvSpPr>
            <p:cNvPr id="232" name="Shape 232"/>
            <p:cNvSpPr/>
            <p:nvPr/>
          </p:nvSpPr>
          <p:spPr>
            <a:xfrm>
              <a:off x="9021253" y="1257475"/>
              <a:ext cx="2255099" cy="2736300"/>
            </a:xfrm>
            <a:prstGeom prst="rect">
              <a:avLst/>
            </a:prstGeom>
            <a:solidFill>
              <a:srgbClr val="4AA9C5"/>
            </a:solidFill>
            <a:ln w="12700" cap="flat" cmpd="sng">
              <a:solidFill>
                <a:schemeClr val="lt1"/>
              </a:solidFill>
              <a:prstDash val="solid"/>
              <a:miter/>
              <a:headEnd type="none" w="med" len="med"/>
              <a:tailEnd type="none" w="med" len="med"/>
            </a:ln>
          </p:spPr>
          <p:txBody>
            <a:bodyPr lIns="68575" tIns="68575" rIns="68575" bIns="68575" anchor="ctr" anchorCtr="0">
              <a:noAutofit/>
            </a:bodyPr>
            <a:lstStyle/>
            <a:p>
              <a:pPr>
                <a:spcBef>
                  <a:spcPts val="0"/>
                </a:spcBef>
                <a:buNone/>
              </a:pPr>
              <a:endParaRPr/>
            </a:p>
          </p:txBody>
        </p:sp>
        <p:sp>
          <p:nvSpPr>
            <p:cNvPr id="233" name="Shape 233"/>
            <p:cNvSpPr txBox="1"/>
            <p:nvPr/>
          </p:nvSpPr>
          <p:spPr>
            <a:xfrm>
              <a:off x="9021253" y="1257475"/>
              <a:ext cx="2255099" cy="2736300"/>
            </a:xfrm>
            <a:prstGeom prst="rect">
              <a:avLst/>
            </a:prstGeom>
            <a:noFill/>
            <a:ln>
              <a:noFill/>
            </a:ln>
          </p:spPr>
          <p:txBody>
            <a:bodyPr lIns="85725" tIns="85725" rIns="85725" bIns="85725" anchor="ctr" anchorCtr="0">
              <a:noAutofit/>
            </a:bodyPr>
            <a:lstStyle/>
            <a:p>
              <a:pPr marL="0" marR="0" lvl="0" indent="0" algn="ctr" rtl="0">
                <a:lnSpc>
                  <a:spcPct val="90000"/>
                </a:lnSpc>
                <a:spcBef>
                  <a:spcPts val="0"/>
                </a:spcBef>
                <a:spcAft>
                  <a:spcPts val="0"/>
                </a:spcAft>
                <a:buSzPct val="25000"/>
                <a:buNone/>
              </a:pPr>
              <a:r>
                <a:rPr lang="en" sz="2300" b="1" i="0" u="none" strike="noStrike" cap="none" baseline="0">
                  <a:solidFill>
                    <a:schemeClr val="lt1"/>
                  </a:solidFill>
                  <a:latin typeface="Calibri"/>
                  <a:ea typeface="Calibri"/>
                  <a:cs typeface="Calibri"/>
                  <a:sym typeface="Calibri"/>
                </a:rPr>
                <a:t>Level 5:</a:t>
              </a:r>
              <a:r>
                <a:rPr lang="en" sz="2300" b="0" i="0" u="none" strike="noStrike" cap="none" baseline="0">
                  <a:solidFill>
                    <a:schemeClr val="lt1"/>
                  </a:solidFill>
                  <a:latin typeface="Calibri"/>
                  <a:ea typeface="Calibri"/>
                  <a:cs typeface="Calibri"/>
                  <a:sym typeface="Calibri"/>
                </a:rPr>
                <a:t> E</a:t>
              </a:r>
              <a:r>
                <a:rPr lang="en" sz="2000" b="0" i="0" u="none" strike="noStrike" cap="none" baseline="0">
                  <a:solidFill>
                    <a:schemeClr val="lt1"/>
                  </a:solidFill>
                  <a:latin typeface="Calibri"/>
                  <a:ea typeface="Calibri"/>
                  <a:cs typeface="Calibri"/>
                  <a:sym typeface="Calibri"/>
                </a:rPr>
                <a:t>xceeded Expectations</a:t>
              </a:r>
            </a:p>
            <a:p>
              <a:pPr marL="0" marR="0" lvl="0" indent="0" algn="ctr" rtl="0">
                <a:lnSpc>
                  <a:spcPct val="90000"/>
                </a:lnSpc>
                <a:spcBef>
                  <a:spcPts val="800"/>
                </a:spcBef>
                <a:spcAft>
                  <a:spcPts val="800"/>
                </a:spcAft>
                <a:buNone/>
              </a:pPr>
              <a:endParaRPr sz="2300" b="0" i="0" u="none" strike="noStrike" cap="none" baseline="0">
                <a:solidFill>
                  <a:schemeClr val="lt1"/>
                </a:solidFill>
                <a:latin typeface="Calibri"/>
                <a:ea typeface="Calibri"/>
                <a:cs typeface="Calibri"/>
                <a:sym typeface="Calibri"/>
              </a:endParaRPr>
            </a:p>
          </p:txBody>
        </p:sp>
        <p:sp>
          <p:nvSpPr>
            <p:cNvPr id="234" name="Shape 234"/>
            <p:cNvSpPr/>
            <p:nvPr/>
          </p:nvSpPr>
          <p:spPr>
            <a:xfrm>
              <a:off x="0" y="3993817"/>
              <a:ext cx="11277600" cy="303900"/>
            </a:xfrm>
            <a:prstGeom prst="rect">
              <a:avLst/>
            </a:prstGeom>
            <a:solidFill>
              <a:srgbClr val="795F99"/>
            </a:solidFill>
            <a:ln>
              <a:noFill/>
            </a:ln>
          </p:spPr>
          <p:txBody>
            <a:bodyPr lIns="68575" tIns="68575" rIns="68575" bIns="68575" anchor="ctr" anchorCtr="0">
              <a:noAutofit/>
            </a:bodyPr>
            <a:lstStyle/>
            <a:p>
              <a:pPr>
                <a:spcBef>
                  <a:spcPts val="0"/>
                </a:spcBef>
                <a:buNone/>
              </a:pPr>
              <a:endParaRPr/>
            </a:p>
          </p:txBody>
        </p:sp>
      </p:grpSp>
      <p:sp>
        <p:nvSpPr>
          <p:cNvPr id="235" name="Shape 235"/>
          <p:cNvSpPr txBox="1"/>
          <p:nvPr/>
        </p:nvSpPr>
        <p:spPr>
          <a:xfrm>
            <a:off x="92867" y="152401"/>
            <a:ext cx="6172199" cy="484500"/>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 sz="2700" b="1" i="0" u="none" strike="noStrike" cap="none" baseline="0">
                <a:solidFill>
                  <a:schemeClr val="lt1"/>
                </a:solidFill>
                <a:latin typeface="Calibri"/>
                <a:ea typeface="Calibri"/>
                <a:cs typeface="Calibri"/>
                <a:sym typeface="Calibri"/>
              </a:rPr>
              <a:t>Five Performance Levels</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304800" y="0"/>
            <a:ext cx="2359966" cy="5143499"/>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lt1"/>
              </a:buClr>
              <a:buSzPct val="25000"/>
              <a:buFont typeface="Calibri"/>
              <a:buNone/>
            </a:pPr>
            <a:r>
              <a:rPr lang="en" sz="2700" b="1" i="0" u="none" strike="noStrike" cap="none" baseline="0" dirty="0">
                <a:solidFill>
                  <a:schemeClr val="lt1"/>
                </a:solidFill>
                <a:latin typeface="Calibri"/>
                <a:ea typeface="Calibri"/>
                <a:cs typeface="Calibri"/>
                <a:sym typeface="Calibri"/>
              </a:rPr>
              <a:t>Five </a:t>
            </a:r>
            <a:r>
              <a:rPr lang="en-US" sz="2700" b="1" i="0" u="none" strike="noStrike" cap="none" baseline="0" dirty="0" smtClean="0">
                <a:solidFill>
                  <a:schemeClr val="lt1"/>
                </a:solidFill>
                <a:latin typeface="Calibri"/>
                <a:ea typeface="Calibri"/>
                <a:cs typeface="Calibri"/>
                <a:sym typeface="Calibri"/>
              </a:rPr>
              <a:t/>
            </a:r>
            <a:br>
              <a:rPr lang="en-US" sz="2700" b="1" i="0" u="none" strike="noStrike" cap="none" baseline="0" dirty="0" smtClean="0">
                <a:solidFill>
                  <a:schemeClr val="lt1"/>
                </a:solidFill>
                <a:latin typeface="Calibri"/>
                <a:ea typeface="Calibri"/>
                <a:cs typeface="Calibri"/>
                <a:sym typeface="Calibri"/>
              </a:rPr>
            </a:br>
            <a:endParaRPr lang="en" sz="2700" b="1" i="0" u="none" strike="noStrike" cap="none" baseline="0" dirty="0">
              <a:solidFill>
                <a:schemeClr val="lt1"/>
              </a:solidFill>
              <a:latin typeface="Calibri"/>
              <a:ea typeface="Calibri"/>
              <a:cs typeface="Calibri"/>
              <a:sym typeface="Calibri"/>
            </a:endParaRPr>
          </a:p>
        </p:txBody>
      </p:sp>
      <p:pic>
        <p:nvPicPr>
          <p:cNvPr id="241" name="Shape 241">
            <a:hlinkClick r:id="rId3"/>
          </p:cNvPr>
          <p:cNvPicPr preferRelativeResize="0"/>
          <p:nvPr/>
        </p:nvPicPr>
        <p:blipFill>
          <a:blip r:embed="rId4">
            <a:alphaModFix/>
          </a:blip>
          <a:stretch>
            <a:fillRect/>
          </a:stretch>
        </p:blipFill>
        <p:spPr>
          <a:xfrm>
            <a:off x="2402427" y="0"/>
            <a:ext cx="4339143" cy="5143499"/>
          </a:xfrm>
          <a:prstGeom prst="rect">
            <a:avLst/>
          </a:prstGeom>
          <a:noFill/>
          <a:ln>
            <a:noFill/>
          </a:ln>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92867" y="0"/>
            <a:ext cx="2571899" cy="5143499"/>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lt1"/>
              </a:buClr>
              <a:buSzPct val="25000"/>
              <a:buFont typeface="Calibri"/>
              <a:buNone/>
            </a:pPr>
            <a:r>
              <a:rPr lang="en" sz="2700" b="1" i="0" u="none" strike="noStrike" cap="none" baseline="0" dirty="0">
                <a:solidFill>
                  <a:schemeClr val="lt1"/>
                </a:solidFill>
                <a:latin typeface="Calibri"/>
                <a:ea typeface="Calibri"/>
                <a:cs typeface="Calibri"/>
                <a:sym typeface="Calibri"/>
              </a:rPr>
              <a:t>Five Performance Levels</a:t>
            </a:r>
          </a:p>
        </p:txBody>
      </p:sp>
      <p:pic>
        <p:nvPicPr>
          <p:cNvPr id="247" name="Shape 247"/>
          <p:cNvPicPr preferRelativeResize="0"/>
          <p:nvPr/>
        </p:nvPicPr>
        <p:blipFill>
          <a:blip r:embed="rId3">
            <a:alphaModFix/>
          </a:blip>
          <a:stretch>
            <a:fillRect/>
          </a:stretch>
        </p:blipFill>
        <p:spPr>
          <a:xfrm>
            <a:off x="966787" y="1090612"/>
            <a:ext cx="7210425" cy="2962275"/>
          </a:xfrm>
          <a:prstGeom prst="rect">
            <a:avLst/>
          </a:prstGeom>
          <a:noFill/>
          <a:ln>
            <a:noFill/>
          </a:ln>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92867" y="0"/>
            <a:ext cx="2571899" cy="5143499"/>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lt1"/>
              </a:buClr>
              <a:buSzPct val="25000"/>
              <a:buFont typeface="Calibri"/>
              <a:buNone/>
            </a:pPr>
            <a:r>
              <a:rPr lang="en" sz="2700" b="1" i="0" u="none" strike="noStrike" cap="none" baseline="0" dirty="0">
                <a:solidFill>
                  <a:schemeClr val="lt1"/>
                </a:solidFill>
                <a:latin typeface="Calibri"/>
                <a:ea typeface="Calibri"/>
                <a:cs typeface="Calibri"/>
                <a:sym typeface="Calibri"/>
              </a:rPr>
              <a:t>Five Performance Levels</a:t>
            </a:r>
          </a:p>
        </p:txBody>
      </p:sp>
      <p:pic>
        <p:nvPicPr>
          <p:cNvPr id="253" name="Shape 253"/>
          <p:cNvPicPr preferRelativeResize="0"/>
          <p:nvPr/>
        </p:nvPicPr>
        <p:blipFill>
          <a:blip r:embed="rId3">
            <a:alphaModFix/>
          </a:blip>
          <a:stretch>
            <a:fillRect/>
          </a:stretch>
        </p:blipFill>
        <p:spPr>
          <a:xfrm>
            <a:off x="1028700" y="1566862"/>
            <a:ext cx="7086600" cy="2009775"/>
          </a:xfrm>
          <a:prstGeom prst="rect">
            <a:avLst/>
          </a:prstGeom>
          <a:noFill/>
          <a:ln>
            <a:noFill/>
          </a:ln>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92867" y="0"/>
            <a:ext cx="2571899" cy="5143499"/>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lt1"/>
              </a:buClr>
              <a:buSzPct val="25000"/>
              <a:buFont typeface="Calibri"/>
              <a:buNone/>
            </a:pPr>
            <a:r>
              <a:rPr lang="en" sz="2700" b="1" i="0" u="none" strike="noStrike" cap="none" baseline="0" dirty="0">
                <a:solidFill>
                  <a:schemeClr val="lt1"/>
                </a:solidFill>
                <a:latin typeface="Calibri"/>
                <a:ea typeface="Calibri"/>
                <a:cs typeface="Calibri"/>
                <a:sym typeface="Calibri"/>
              </a:rPr>
              <a:t>Five Performance Levels</a:t>
            </a:r>
          </a:p>
        </p:txBody>
      </p:sp>
      <p:pic>
        <p:nvPicPr>
          <p:cNvPr id="259" name="Shape 259"/>
          <p:cNvPicPr preferRelativeResize="0"/>
          <p:nvPr/>
        </p:nvPicPr>
        <p:blipFill rotWithShape="1">
          <a:blip r:embed="rId3">
            <a:alphaModFix/>
          </a:blip>
          <a:srcRect/>
          <a:stretch/>
        </p:blipFill>
        <p:spPr>
          <a:xfrm>
            <a:off x="252024" y="2004175"/>
            <a:ext cx="8645524" cy="1391774"/>
          </a:xfrm>
          <a:prstGeom prst="rect">
            <a:avLst/>
          </a:prstGeom>
          <a:noFill/>
          <a:ln>
            <a:noFill/>
          </a:ln>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92867" y="0"/>
            <a:ext cx="2571899" cy="5143499"/>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lt1"/>
              </a:buClr>
              <a:buSzPct val="25000"/>
              <a:buFont typeface="Calibri"/>
              <a:buNone/>
            </a:pPr>
            <a:r>
              <a:rPr lang="en" sz="2700" b="1" i="0" u="none" strike="noStrike" cap="none" baseline="0" dirty="0">
                <a:solidFill>
                  <a:schemeClr val="lt1"/>
                </a:solidFill>
                <a:latin typeface="Calibri"/>
                <a:ea typeface="Calibri"/>
                <a:cs typeface="Calibri"/>
                <a:sym typeface="Calibri"/>
              </a:rPr>
              <a:t>Five Performance Levels</a:t>
            </a:r>
          </a:p>
        </p:txBody>
      </p:sp>
      <p:pic>
        <p:nvPicPr>
          <p:cNvPr id="265" name="Shape 265"/>
          <p:cNvPicPr preferRelativeResize="0"/>
          <p:nvPr/>
        </p:nvPicPr>
        <p:blipFill>
          <a:blip r:embed="rId3">
            <a:alphaModFix/>
          </a:blip>
          <a:stretch>
            <a:fillRect/>
          </a:stretch>
        </p:blipFill>
        <p:spPr>
          <a:xfrm>
            <a:off x="1028700" y="1566862"/>
            <a:ext cx="7086600" cy="2009775"/>
          </a:xfrm>
          <a:prstGeom prst="rect">
            <a:avLst/>
          </a:prstGeom>
          <a:noFill/>
          <a:ln>
            <a:noFill/>
          </a:ln>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92867" y="0"/>
            <a:ext cx="2571899" cy="5143499"/>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lt1"/>
              </a:buClr>
              <a:buSzPct val="25000"/>
              <a:buFont typeface="Calibri"/>
              <a:buNone/>
            </a:pPr>
            <a:r>
              <a:rPr lang="en" sz="2700" b="1" i="0" u="none" strike="noStrike" cap="none" baseline="0" dirty="0">
                <a:solidFill>
                  <a:schemeClr val="lt1"/>
                </a:solidFill>
                <a:latin typeface="Calibri"/>
                <a:ea typeface="Calibri"/>
                <a:cs typeface="Calibri"/>
                <a:sym typeface="Calibri"/>
              </a:rPr>
              <a:t>Five Performance Levels</a:t>
            </a:r>
          </a:p>
        </p:txBody>
      </p:sp>
      <p:pic>
        <p:nvPicPr>
          <p:cNvPr id="271" name="Shape 271"/>
          <p:cNvPicPr preferRelativeResize="0"/>
          <p:nvPr/>
        </p:nvPicPr>
        <p:blipFill rotWithShape="1">
          <a:blip r:embed="rId3">
            <a:alphaModFix/>
          </a:blip>
          <a:srcRect/>
          <a:stretch/>
        </p:blipFill>
        <p:spPr>
          <a:xfrm>
            <a:off x="252024" y="2004175"/>
            <a:ext cx="8645524" cy="1391774"/>
          </a:xfrm>
          <a:prstGeom prst="rect">
            <a:avLst/>
          </a:prstGeom>
          <a:noFill/>
          <a:ln>
            <a:noFill/>
          </a:ln>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92867" y="0"/>
            <a:ext cx="2571899" cy="5143499"/>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lt1"/>
              </a:buClr>
              <a:buSzPct val="25000"/>
              <a:buFont typeface="Calibri"/>
              <a:buNone/>
            </a:pPr>
            <a:r>
              <a:rPr lang="en" sz="2700" b="1" i="0" u="none" strike="noStrike" cap="none" baseline="0" dirty="0">
                <a:solidFill>
                  <a:schemeClr val="lt1"/>
                </a:solidFill>
                <a:latin typeface="Calibri"/>
                <a:ea typeface="Calibri"/>
                <a:cs typeface="Calibri"/>
                <a:sym typeface="Calibri"/>
              </a:rPr>
              <a:t>Five Performance Levels</a:t>
            </a:r>
          </a:p>
        </p:txBody>
      </p:sp>
      <p:pic>
        <p:nvPicPr>
          <p:cNvPr id="277" name="Shape 277"/>
          <p:cNvPicPr preferRelativeResize="0"/>
          <p:nvPr/>
        </p:nvPicPr>
        <p:blipFill>
          <a:blip r:embed="rId3">
            <a:alphaModFix/>
          </a:blip>
          <a:stretch>
            <a:fillRect/>
          </a:stretch>
        </p:blipFill>
        <p:spPr>
          <a:xfrm>
            <a:off x="1047750" y="1042987"/>
            <a:ext cx="7048500" cy="3057525"/>
          </a:xfrm>
          <a:prstGeom prst="rect">
            <a:avLst/>
          </a:prstGeom>
          <a:noFill/>
          <a:ln>
            <a:noFill/>
          </a:ln>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228600" y="895350"/>
            <a:ext cx="9144000" cy="3555299"/>
          </a:xfrm>
          <a:prstGeom prst="rect">
            <a:avLst/>
          </a:prstGeom>
          <a:noFill/>
          <a:ln>
            <a:noFill/>
          </a:ln>
        </p:spPr>
        <p:txBody>
          <a:bodyPr lIns="67400" tIns="33700" rIns="67400" bIns="33700" anchor="t" anchorCtr="0">
            <a:noAutofit/>
          </a:bodyPr>
          <a:lstStyle/>
          <a:p>
            <a:pPr marL="0" marR="0" indent="0" algn="ctr" rtl="0">
              <a:lnSpc>
                <a:spcPct val="90000"/>
              </a:lnSpc>
              <a:spcBef>
                <a:spcPts val="0"/>
              </a:spcBef>
              <a:buNone/>
            </a:pPr>
            <a:endParaRPr sz="2200" b="1" dirty="0"/>
          </a:p>
          <a:p>
            <a:pPr marL="0" marR="0" indent="0" algn="ctr" rtl="0">
              <a:lnSpc>
                <a:spcPct val="90000"/>
              </a:lnSpc>
              <a:spcBef>
                <a:spcPts val="0"/>
              </a:spcBef>
              <a:buNone/>
            </a:pPr>
            <a:r>
              <a:rPr lang="en-US" sz="2200" b="1" dirty="0" smtClean="0"/>
              <a:t>What will we discuss today? </a:t>
            </a:r>
          </a:p>
          <a:p>
            <a:pPr marL="0" marR="0" indent="0" algn="ctr" rtl="0">
              <a:lnSpc>
                <a:spcPct val="90000"/>
              </a:lnSpc>
              <a:spcBef>
                <a:spcPts val="0"/>
              </a:spcBef>
              <a:buNone/>
            </a:pPr>
            <a:endParaRPr sz="2200" b="1" dirty="0"/>
          </a:p>
          <a:p>
            <a:pPr marL="0" lvl="0" indent="0" algn="ctr">
              <a:spcBef>
                <a:spcPts val="0"/>
              </a:spcBef>
              <a:buNone/>
            </a:pPr>
            <a:r>
              <a:rPr lang="en-US" sz="2200" dirty="0"/>
              <a:t>What are the primary objectives of the PARCC Assessment System?</a:t>
            </a:r>
            <a:br>
              <a:rPr lang="en-US" sz="2200" dirty="0"/>
            </a:br>
            <a:r>
              <a:rPr lang="en-US" sz="2200" dirty="0">
                <a:solidFill>
                  <a:srgbClr val="FF0000"/>
                </a:solidFill>
              </a:rPr>
              <a:t>What changes have been made to PARCC testing since last year?  </a:t>
            </a:r>
            <a:br>
              <a:rPr lang="en-US" sz="2200" dirty="0">
                <a:solidFill>
                  <a:srgbClr val="FF0000"/>
                </a:solidFill>
              </a:rPr>
            </a:br>
            <a:r>
              <a:rPr lang="en-US" sz="2200" dirty="0"/>
              <a:t>How are the assessments scored?  </a:t>
            </a:r>
            <a:br>
              <a:rPr lang="en-US" sz="2200" dirty="0"/>
            </a:br>
            <a:r>
              <a:rPr lang="en-US" sz="2200" dirty="0">
                <a:solidFill>
                  <a:srgbClr val="FF0000"/>
                </a:solidFill>
              </a:rPr>
              <a:t>What will the student report look like?  </a:t>
            </a:r>
            <a:r>
              <a:rPr lang="en-US" sz="2200" dirty="0"/>
              <a:t/>
            </a:r>
            <a:br>
              <a:rPr lang="en-US" sz="2200" dirty="0"/>
            </a:br>
            <a:r>
              <a:rPr lang="en-US" sz="2200" dirty="0"/>
              <a:t>What do teachers/parents need to know about the score reports?</a:t>
            </a:r>
            <a:br>
              <a:rPr lang="en-US" sz="2200" dirty="0"/>
            </a:br>
            <a:r>
              <a:rPr lang="en-US" sz="2200" dirty="0"/>
              <a:t>What resources are there for teachers/parents?  </a:t>
            </a:r>
            <a:br>
              <a:rPr lang="en-US" sz="2200" dirty="0"/>
            </a:br>
            <a:endParaRPr lang="en" sz="2200" b="1" dirty="0">
              <a:solidFill>
                <a:srgbClr val="513D75"/>
              </a:solidFill>
            </a:endParaRPr>
          </a:p>
        </p:txBody>
      </p:sp>
      <p:sp>
        <p:nvSpPr>
          <p:cNvPr id="94" name="Shape 94"/>
          <p:cNvSpPr txBox="1"/>
          <p:nvPr/>
        </p:nvSpPr>
        <p:spPr>
          <a:xfrm>
            <a:off x="6057900" y="3943350"/>
            <a:ext cx="457200" cy="216600"/>
          </a:xfrm>
          <a:prstGeom prst="rect">
            <a:avLst/>
          </a:prstGeom>
          <a:noFill/>
          <a:ln>
            <a:noFill/>
          </a:ln>
        </p:spPr>
        <p:txBody>
          <a:bodyPr lIns="67400" tIns="33700" rIns="67400" bIns="33700" anchor="t" anchorCtr="0">
            <a:noAutofit/>
          </a:bodyPr>
          <a:lstStyle/>
          <a:p>
            <a:pPr marL="0" marR="0" lvl="0" indent="0" algn="r" rtl="0">
              <a:spcBef>
                <a:spcPts val="0"/>
              </a:spcBef>
              <a:buNone/>
            </a:pPr>
            <a:endParaRPr sz="1100" b="0" i="0" u="none" strike="noStrike" cap="none" baseline="0">
              <a:solidFill>
                <a:srgbClr val="000000"/>
              </a:solidFill>
              <a:latin typeface="Calibri"/>
              <a:ea typeface="Calibri"/>
              <a:cs typeface="Calibri"/>
              <a:sym typeface="Calibri"/>
            </a:endParaRPr>
          </a:p>
        </p:txBody>
      </p:sp>
    </p:spTree>
  </p:cSld>
  <p:clrMapOvr>
    <a:masterClrMapping/>
  </p:clrMapOvr>
  <p:transition xmlns:p14="http://schemas.microsoft.com/office/powerpoint/2010/mai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92867" y="0"/>
            <a:ext cx="2571899" cy="5143499"/>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lt1"/>
              </a:buClr>
              <a:buSzPct val="25000"/>
              <a:buFont typeface="Calibri"/>
              <a:buNone/>
            </a:pPr>
            <a:r>
              <a:rPr lang="en" sz="2700" b="1" i="0" u="none" strike="noStrike" cap="none" baseline="0" dirty="0">
                <a:solidFill>
                  <a:schemeClr val="lt1"/>
                </a:solidFill>
                <a:latin typeface="Calibri"/>
                <a:ea typeface="Calibri"/>
                <a:cs typeface="Calibri"/>
                <a:sym typeface="Calibri"/>
              </a:rPr>
              <a:t>Five Performance Levels</a:t>
            </a:r>
          </a:p>
        </p:txBody>
      </p:sp>
      <p:pic>
        <p:nvPicPr>
          <p:cNvPr id="288" name="Shape 288"/>
          <p:cNvPicPr preferRelativeResize="0"/>
          <p:nvPr/>
        </p:nvPicPr>
        <p:blipFill>
          <a:blip r:embed="rId3">
            <a:alphaModFix/>
          </a:blip>
          <a:stretch>
            <a:fillRect/>
          </a:stretch>
        </p:blipFill>
        <p:spPr>
          <a:xfrm>
            <a:off x="166574" y="1558799"/>
            <a:ext cx="8776774" cy="2018075"/>
          </a:xfrm>
          <a:prstGeom prst="rect">
            <a:avLst/>
          </a:prstGeom>
          <a:noFill/>
          <a:ln>
            <a:noFill/>
          </a:ln>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92867" y="0"/>
            <a:ext cx="2571899" cy="5143499"/>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lt1"/>
              </a:buClr>
              <a:buSzPct val="25000"/>
              <a:buFont typeface="Calibri"/>
              <a:buNone/>
            </a:pPr>
            <a:r>
              <a:rPr lang="en" sz="2700" b="1" i="0" u="none" strike="noStrike" cap="none" baseline="0" dirty="0">
                <a:solidFill>
                  <a:schemeClr val="lt1"/>
                </a:solidFill>
                <a:latin typeface="Calibri"/>
                <a:ea typeface="Calibri"/>
                <a:cs typeface="Calibri"/>
                <a:sym typeface="Calibri"/>
              </a:rPr>
              <a:t>Five Performance Levels</a:t>
            </a:r>
          </a:p>
        </p:txBody>
      </p:sp>
      <p:pic>
        <p:nvPicPr>
          <p:cNvPr id="294" name="Shape 294"/>
          <p:cNvPicPr preferRelativeResize="0"/>
          <p:nvPr/>
        </p:nvPicPr>
        <p:blipFill>
          <a:blip r:embed="rId3">
            <a:alphaModFix/>
          </a:blip>
          <a:stretch>
            <a:fillRect/>
          </a:stretch>
        </p:blipFill>
        <p:spPr>
          <a:xfrm>
            <a:off x="206175" y="1223425"/>
            <a:ext cx="8731625" cy="3562975"/>
          </a:xfrm>
          <a:prstGeom prst="rect">
            <a:avLst/>
          </a:prstGeom>
          <a:noFill/>
          <a:ln>
            <a:noFill/>
          </a:ln>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92867" y="0"/>
            <a:ext cx="2571899" cy="5143499"/>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lt1"/>
              </a:buClr>
              <a:buSzPct val="25000"/>
              <a:buFont typeface="Calibri"/>
              <a:buNone/>
            </a:pPr>
            <a:r>
              <a:rPr lang="en" sz="2700" b="1" i="0" u="none" strike="noStrike" cap="none" baseline="0" dirty="0">
                <a:solidFill>
                  <a:schemeClr val="lt1"/>
                </a:solidFill>
                <a:latin typeface="Calibri"/>
                <a:ea typeface="Calibri"/>
                <a:cs typeface="Calibri"/>
                <a:sym typeface="Calibri"/>
              </a:rPr>
              <a:t>Five Performance Levels</a:t>
            </a:r>
          </a:p>
        </p:txBody>
      </p:sp>
      <p:pic>
        <p:nvPicPr>
          <p:cNvPr id="300" name="Shape 300"/>
          <p:cNvPicPr preferRelativeResize="0"/>
          <p:nvPr/>
        </p:nvPicPr>
        <p:blipFill>
          <a:blip r:embed="rId3">
            <a:alphaModFix/>
          </a:blip>
          <a:stretch>
            <a:fillRect/>
          </a:stretch>
        </p:blipFill>
        <p:spPr>
          <a:xfrm>
            <a:off x="2402427" y="0"/>
            <a:ext cx="4339143" cy="5143499"/>
          </a:xfrm>
          <a:prstGeom prst="rect">
            <a:avLst/>
          </a:prstGeom>
          <a:noFill/>
          <a:ln>
            <a:noFill/>
          </a:ln>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b="1" dirty="0" smtClean="0"/>
          </a:p>
          <a:p>
            <a:endParaRPr lang="en-US" b="1" dirty="0"/>
          </a:p>
          <a:p>
            <a:r>
              <a:rPr lang="en-US" b="1" dirty="0" smtClean="0"/>
              <a:t>PARCC </a:t>
            </a:r>
            <a:r>
              <a:rPr lang="en-US" b="1" dirty="0"/>
              <a:t>Resources: </a:t>
            </a:r>
            <a:endParaRPr lang="en-US" dirty="0"/>
          </a:p>
          <a:p>
            <a:r>
              <a:rPr lang="en-US" dirty="0">
                <a:hlinkClick r:id="rId3"/>
              </a:rPr>
              <a:t>Educators </a:t>
            </a:r>
            <a:r>
              <a:rPr lang="en-US" dirty="0" smtClean="0">
                <a:hlinkClick r:id="rId3"/>
              </a:rPr>
              <a:t>Resources</a:t>
            </a:r>
            <a:endParaRPr lang="en-US" dirty="0"/>
          </a:p>
          <a:p>
            <a:r>
              <a:rPr lang="en-US" dirty="0">
                <a:hlinkClick r:id="rId4"/>
              </a:rPr>
              <a:t>Parent </a:t>
            </a:r>
            <a:r>
              <a:rPr lang="en-US" dirty="0" smtClean="0">
                <a:hlinkClick r:id="rId4"/>
              </a:rPr>
              <a:t>Resources</a:t>
            </a:r>
            <a:endParaRPr lang="en-US" dirty="0"/>
          </a:p>
          <a:p>
            <a:r>
              <a:rPr lang="en-US" dirty="0">
                <a:hlinkClick r:id="rId5"/>
              </a:rPr>
              <a:t>Student </a:t>
            </a:r>
            <a:r>
              <a:rPr lang="en-US" dirty="0" smtClean="0">
                <a:hlinkClick r:id="rId5"/>
              </a:rPr>
              <a:t>Resources</a:t>
            </a:r>
            <a:endParaRPr lang="en-US" dirty="0"/>
          </a:p>
          <a:p>
            <a:r>
              <a:rPr lang="en-US" dirty="0">
                <a:hlinkClick r:id="rId6"/>
              </a:rPr>
              <a:t>Understanding the Score Report</a:t>
            </a:r>
            <a:endParaRPr lang="en-US" dirty="0"/>
          </a:p>
          <a:p>
            <a:r>
              <a:rPr lang="en-US" dirty="0"/>
              <a:t/>
            </a:r>
            <a:br>
              <a:rPr lang="en-US" dirty="0"/>
            </a:br>
            <a:endParaRPr lang="en-US" dirty="0"/>
          </a:p>
          <a:p>
            <a:endParaRPr lang="en-US" dirty="0"/>
          </a:p>
        </p:txBody>
      </p:sp>
    </p:spTree>
    <p:extLst>
      <p:ext uri="{BB962C8B-B14F-4D97-AF65-F5344CB8AC3E}">
        <p14:creationId xmlns:p14="http://schemas.microsoft.com/office/powerpoint/2010/main" val="498876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0" y="1605579"/>
            <a:ext cx="9138000" cy="1141200"/>
          </a:xfrm>
          <a:prstGeom prst="rect">
            <a:avLst/>
          </a:prstGeom>
          <a:noFill/>
          <a:ln>
            <a:noFill/>
          </a:ln>
        </p:spPr>
        <p:txBody>
          <a:bodyPr lIns="68575" tIns="34275" rIns="68575" bIns="34275" anchor="ctr" anchorCtr="0">
            <a:noAutofit/>
          </a:bodyPr>
          <a:lstStyle/>
          <a:p>
            <a:pPr marL="0" marR="0" lvl="0" indent="0" algn="ctr" rtl="0">
              <a:lnSpc>
                <a:spcPct val="90000"/>
              </a:lnSpc>
              <a:spcBef>
                <a:spcPts val="0"/>
              </a:spcBef>
              <a:buClr>
                <a:schemeClr val="lt1"/>
              </a:buClr>
              <a:buSzPct val="25000"/>
              <a:buFont typeface="Calibri"/>
              <a:buNone/>
            </a:pPr>
            <a:r>
              <a:rPr lang="en" sz="4500" b="1" i="0" u="none" strike="noStrike" cap="none" baseline="0" dirty="0">
                <a:solidFill>
                  <a:schemeClr val="lt1"/>
                </a:solidFill>
                <a:latin typeface="Calibri"/>
                <a:ea typeface="Calibri"/>
                <a:cs typeface="Calibri"/>
                <a:sym typeface="Calibri"/>
              </a:rPr>
              <a:t>PARCC Score Reports</a:t>
            </a:r>
            <a:br>
              <a:rPr lang="en" sz="4500" b="1" i="0" u="none" strike="noStrike" cap="none" baseline="0" dirty="0">
                <a:solidFill>
                  <a:schemeClr val="lt1"/>
                </a:solidFill>
                <a:latin typeface="Calibri"/>
                <a:ea typeface="Calibri"/>
                <a:cs typeface="Calibri"/>
                <a:sym typeface="Calibri"/>
              </a:rPr>
            </a:br>
            <a:r>
              <a:rPr lang="en" sz="4500" b="1" i="0" u="none" strike="noStrike" cap="none" baseline="0" dirty="0">
                <a:solidFill>
                  <a:schemeClr val="lt1"/>
                </a:solidFill>
                <a:latin typeface="Calibri"/>
                <a:ea typeface="Calibri"/>
                <a:cs typeface="Calibri"/>
                <a:sym typeface="Calibri"/>
              </a:rPr>
              <a:t>Parent Presentation</a:t>
            </a:r>
          </a:p>
        </p:txBody>
      </p:sp>
      <p:sp>
        <p:nvSpPr>
          <p:cNvPr id="311" name="Shape 311"/>
          <p:cNvSpPr txBox="1">
            <a:spLocks noGrp="1"/>
          </p:cNvSpPr>
          <p:nvPr>
            <p:ph type="body" idx="1"/>
          </p:nvPr>
        </p:nvSpPr>
        <p:spPr>
          <a:xfrm>
            <a:off x="0" y="2746771"/>
            <a:ext cx="9144000" cy="2396700"/>
          </a:xfrm>
          <a:prstGeom prst="rect">
            <a:avLst/>
          </a:prstGeom>
          <a:noFill/>
          <a:ln>
            <a:noFill/>
          </a:ln>
        </p:spPr>
        <p:txBody>
          <a:bodyPr lIns="68575" tIns="34275" rIns="68575" bIns="34275" anchor="ctr" anchorCtr="0">
            <a:noAutofit/>
          </a:bodyPr>
          <a:lstStyle/>
          <a:p>
            <a:pPr marL="0" marR="0" lvl="0" indent="0" algn="ctr" rtl="0">
              <a:lnSpc>
                <a:spcPct val="90000"/>
              </a:lnSpc>
              <a:spcBef>
                <a:spcPts val="0"/>
              </a:spcBef>
              <a:buClr>
                <a:schemeClr val="dk1"/>
              </a:buClr>
              <a:buSzPct val="25000"/>
              <a:buFont typeface="Arial"/>
              <a:buNone/>
            </a:pPr>
            <a:r>
              <a:rPr lang="en" sz="1800" b="0" i="0" u="none" strike="noStrike" cap="none" baseline="0" dirty="0">
                <a:solidFill>
                  <a:schemeClr val="dk1"/>
                </a:solidFill>
                <a:latin typeface="Calibri"/>
                <a:ea typeface="Calibri"/>
                <a:cs typeface="Calibri"/>
                <a:sym typeface="Calibri"/>
              </a:rPr>
              <a:t>Presented by:</a:t>
            </a:r>
          </a:p>
          <a:p>
            <a:pPr lvl="0" algn="ctr">
              <a:lnSpc>
                <a:spcPct val="90000"/>
              </a:lnSpc>
              <a:spcBef>
                <a:spcPts val="800"/>
              </a:spcBef>
              <a:buClr>
                <a:schemeClr val="dk1"/>
              </a:buClr>
              <a:buSzPct val="25000"/>
            </a:pPr>
            <a:r>
              <a:rPr lang="en-US" sz="1800" b="1" dirty="0">
                <a:solidFill>
                  <a:schemeClr val="dk1"/>
                </a:solidFill>
                <a:latin typeface="Calibri"/>
                <a:ea typeface="Calibri"/>
                <a:cs typeface="Calibri"/>
                <a:sym typeface="Calibri"/>
              </a:rPr>
              <a:t>Greater Brunswick Charter School </a:t>
            </a:r>
            <a:endParaRPr lang="en" sz="1800" b="1" dirty="0">
              <a:solidFill>
                <a:schemeClr val="dk1"/>
              </a:solidFill>
              <a:latin typeface="Calibri"/>
              <a:ea typeface="Calibri"/>
              <a:cs typeface="Calibri"/>
              <a:sym typeface="Calibri"/>
            </a:endParaRPr>
          </a:p>
          <a:p>
            <a:pPr marL="0" marR="0" lvl="0" indent="0" algn="ctr" rtl="0">
              <a:lnSpc>
                <a:spcPct val="90000"/>
              </a:lnSpc>
              <a:spcBef>
                <a:spcPts val="800"/>
              </a:spcBef>
              <a:buClr>
                <a:schemeClr val="dk1"/>
              </a:buClr>
              <a:buFont typeface="Arial"/>
              <a:buNone/>
            </a:pPr>
            <a:endParaRPr sz="2400" b="0" i="1" u="none" strike="noStrike" cap="none" baseline="0" dirty="0">
              <a:solidFill>
                <a:schemeClr val="dk1"/>
              </a:solidFill>
              <a:latin typeface="Calibri"/>
              <a:ea typeface="Calibri"/>
              <a:cs typeface="Calibri"/>
              <a:sym typeface="Calibri"/>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1" y="921125"/>
            <a:ext cx="9144000" cy="3555299"/>
          </a:xfrm>
          <a:prstGeom prst="rect">
            <a:avLst/>
          </a:prstGeom>
          <a:noFill/>
          <a:ln>
            <a:noFill/>
          </a:ln>
        </p:spPr>
        <p:txBody>
          <a:bodyPr lIns="67400" tIns="33700" rIns="67400" bIns="33700" anchor="t" anchorCtr="0">
            <a:noAutofit/>
          </a:bodyPr>
          <a:lstStyle/>
          <a:p>
            <a:pPr marL="0" marR="0" indent="0" algn="ctr" rtl="0">
              <a:lnSpc>
                <a:spcPct val="90000"/>
              </a:lnSpc>
              <a:spcBef>
                <a:spcPts val="0"/>
              </a:spcBef>
              <a:buNone/>
            </a:pPr>
            <a:endParaRPr sz="3600" b="1"/>
          </a:p>
          <a:p>
            <a:pPr marL="0" marR="0" indent="0" algn="ctr" rtl="0">
              <a:lnSpc>
                <a:spcPct val="90000"/>
              </a:lnSpc>
              <a:spcBef>
                <a:spcPts val="0"/>
              </a:spcBef>
              <a:buNone/>
            </a:pPr>
            <a:endParaRPr sz="3600" b="1"/>
          </a:p>
          <a:p>
            <a:pPr marL="0" marR="0" lvl="0" indent="0" algn="ctr" rtl="0">
              <a:lnSpc>
                <a:spcPct val="90000"/>
              </a:lnSpc>
              <a:spcBef>
                <a:spcPts val="0"/>
              </a:spcBef>
              <a:buNone/>
            </a:pPr>
            <a:r>
              <a:rPr lang="en" sz="3600" b="1">
                <a:solidFill>
                  <a:srgbClr val="513D75"/>
                </a:solidFill>
              </a:rPr>
              <a:t>PARCC 2015</a:t>
            </a:r>
          </a:p>
        </p:txBody>
      </p:sp>
      <p:sp>
        <p:nvSpPr>
          <p:cNvPr id="94" name="Shape 94"/>
          <p:cNvSpPr txBox="1"/>
          <p:nvPr/>
        </p:nvSpPr>
        <p:spPr>
          <a:xfrm>
            <a:off x="6057900" y="3943350"/>
            <a:ext cx="457200" cy="216600"/>
          </a:xfrm>
          <a:prstGeom prst="rect">
            <a:avLst/>
          </a:prstGeom>
          <a:noFill/>
          <a:ln>
            <a:noFill/>
          </a:ln>
        </p:spPr>
        <p:txBody>
          <a:bodyPr lIns="67400" tIns="33700" rIns="67400" bIns="33700" anchor="t" anchorCtr="0">
            <a:noAutofit/>
          </a:bodyPr>
          <a:lstStyle/>
          <a:p>
            <a:pPr marL="0" marR="0" lvl="0" indent="0" algn="r" rtl="0">
              <a:spcBef>
                <a:spcPts val="0"/>
              </a:spcBef>
              <a:buNone/>
            </a:pPr>
            <a:endParaRPr sz="1100" b="0" i="0" u="none" strike="noStrike" cap="none" baseline="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976994462"/>
      </p:ext>
    </p:extLst>
  </p:cSld>
  <p:clrMapOvr>
    <a:masterClrMapping/>
  </p:clrMapOvr>
  <p:transition xmlns:p14="http://schemas.microsoft.com/office/powerpoint/2010/mai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2" y="921123"/>
            <a:ext cx="5229300" cy="3555299"/>
          </a:xfrm>
          <a:prstGeom prst="rect">
            <a:avLst/>
          </a:prstGeom>
          <a:noFill/>
          <a:ln>
            <a:noFill/>
          </a:ln>
        </p:spPr>
        <p:txBody>
          <a:bodyPr lIns="67400" tIns="33700" rIns="67400" bIns="33700" anchor="t" anchorCtr="0">
            <a:noAutofit/>
          </a:bodyPr>
          <a:lstStyle/>
          <a:p>
            <a:pPr marL="177800" marR="0" lvl="0" indent="-177800" algn="l" rtl="0">
              <a:lnSpc>
                <a:spcPct val="90000"/>
              </a:lnSpc>
              <a:spcBef>
                <a:spcPts val="0"/>
              </a:spcBef>
              <a:buClr>
                <a:srgbClr val="8F23B3"/>
              </a:buClr>
              <a:buSzPct val="100000"/>
              <a:buFont typeface="Noto Sans Symbol"/>
              <a:buChar char="✓"/>
            </a:pPr>
            <a:r>
              <a:rPr lang="en" sz="1800" b="1" i="0" u="none" strike="noStrike" cap="none" baseline="0" dirty="0">
                <a:solidFill>
                  <a:schemeClr val="dk1"/>
                </a:solidFill>
                <a:latin typeface="Calibri"/>
                <a:ea typeface="Calibri"/>
                <a:cs typeface="Calibri"/>
                <a:sym typeface="Calibri"/>
              </a:rPr>
              <a:t>Determine whether students are college- and career-ready or “on track”</a:t>
            </a:r>
          </a:p>
          <a:p>
            <a:pPr marL="114300" marR="0" lvl="0" indent="0" algn="l" rtl="0">
              <a:lnSpc>
                <a:spcPct val="90000"/>
              </a:lnSpc>
              <a:spcBef>
                <a:spcPts val="800"/>
              </a:spcBef>
              <a:buClr>
                <a:srgbClr val="8F23B3"/>
              </a:buClr>
              <a:buFont typeface="Noto Sans Symbol"/>
              <a:buNone/>
            </a:pPr>
            <a:endParaRPr sz="1500" b="1" i="0" u="none" strike="noStrike" cap="none" baseline="0" dirty="0">
              <a:solidFill>
                <a:schemeClr val="dk1"/>
              </a:solidFill>
              <a:latin typeface="Calibri"/>
              <a:ea typeface="Calibri"/>
              <a:cs typeface="Calibri"/>
              <a:sym typeface="Calibri"/>
            </a:endParaRPr>
          </a:p>
          <a:p>
            <a:pPr marL="177800" marR="0" lvl="0" indent="-177800" algn="l" rtl="0">
              <a:lnSpc>
                <a:spcPct val="90000"/>
              </a:lnSpc>
              <a:spcBef>
                <a:spcPts val="800"/>
              </a:spcBef>
              <a:buClr>
                <a:srgbClr val="8F23B3"/>
              </a:buClr>
              <a:buSzPct val="100000"/>
              <a:buFont typeface="Noto Sans Symbol"/>
              <a:buChar char="✓"/>
            </a:pPr>
            <a:r>
              <a:rPr lang="en" sz="1800" b="1" i="0" u="none" strike="noStrike" cap="none" baseline="0" dirty="0">
                <a:solidFill>
                  <a:schemeClr val="dk1"/>
                </a:solidFill>
                <a:latin typeface="Calibri"/>
                <a:ea typeface="Calibri"/>
                <a:cs typeface="Calibri"/>
                <a:sym typeface="Calibri"/>
              </a:rPr>
              <a:t>Provide tools to assess student learning and support instruction </a:t>
            </a:r>
            <a:r>
              <a:rPr lang="en" sz="1800" b="1" i="1" u="none" strike="noStrike" cap="none" baseline="0" dirty="0">
                <a:solidFill>
                  <a:schemeClr val="dk1"/>
                </a:solidFill>
                <a:latin typeface="Calibri"/>
                <a:ea typeface="Calibri"/>
                <a:cs typeface="Calibri"/>
                <a:sym typeface="Calibri"/>
              </a:rPr>
              <a:t>during </a:t>
            </a:r>
            <a:r>
              <a:rPr lang="en" sz="1800" b="1" i="0" u="none" strike="noStrike" cap="none" baseline="0" dirty="0">
                <a:solidFill>
                  <a:schemeClr val="dk1"/>
                </a:solidFill>
                <a:latin typeface="Calibri"/>
                <a:ea typeface="Calibri"/>
                <a:cs typeface="Calibri"/>
                <a:sym typeface="Calibri"/>
              </a:rPr>
              <a:t>the school year</a:t>
            </a:r>
          </a:p>
          <a:p>
            <a:pPr marL="0" marR="0" lvl="0" indent="0" algn="l" rtl="0">
              <a:lnSpc>
                <a:spcPct val="90000"/>
              </a:lnSpc>
              <a:spcBef>
                <a:spcPts val="800"/>
              </a:spcBef>
              <a:buClr>
                <a:srgbClr val="8F23B3"/>
              </a:buClr>
              <a:buFont typeface="Arial"/>
              <a:buNone/>
            </a:pPr>
            <a:endParaRPr sz="1500" b="1" i="0" u="none" strike="noStrike" cap="none" baseline="0" dirty="0">
              <a:solidFill>
                <a:schemeClr val="dk1"/>
              </a:solidFill>
              <a:latin typeface="Calibri"/>
              <a:ea typeface="Calibri"/>
              <a:cs typeface="Calibri"/>
              <a:sym typeface="Calibri"/>
            </a:endParaRPr>
          </a:p>
          <a:p>
            <a:pPr marL="177800" marR="0" lvl="0" indent="-177800" algn="l" rtl="0">
              <a:lnSpc>
                <a:spcPct val="90000"/>
              </a:lnSpc>
              <a:spcBef>
                <a:spcPts val="800"/>
              </a:spcBef>
              <a:buClr>
                <a:srgbClr val="8F23B3"/>
              </a:buClr>
              <a:buSzPct val="100000"/>
              <a:buFont typeface="Noto Sans Symbol"/>
              <a:buChar char="✓"/>
            </a:pPr>
            <a:r>
              <a:rPr lang="en" sz="1800" b="1" i="0" u="none" strike="noStrike" cap="none" baseline="0" dirty="0">
                <a:solidFill>
                  <a:schemeClr val="dk1"/>
                </a:solidFill>
                <a:latin typeface="Calibri"/>
                <a:ea typeface="Calibri"/>
                <a:cs typeface="Calibri"/>
                <a:sym typeface="Calibri"/>
              </a:rPr>
              <a:t>Report growth in performance as well as absolute achievement</a:t>
            </a:r>
          </a:p>
          <a:p>
            <a:pPr marL="177800" marR="0" lvl="0" indent="-63500" algn="l" rtl="0">
              <a:lnSpc>
                <a:spcPct val="90000"/>
              </a:lnSpc>
              <a:spcBef>
                <a:spcPts val="0"/>
              </a:spcBef>
              <a:buClr>
                <a:srgbClr val="8F23B3"/>
              </a:buClr>
              <a:buFont typeface="Noto Sans Symbol"/>
              <a:buNone/>
            </a:pPr>
            <a:endParaRPr sz="1500" b="1" i="0" u="none" strike="noStrike" cap="none" baseline="0" dirty="0">
              <a:solidFill>
                <a:schemeClr val="dk1"/>
              </a:solidFill>
              <a:latin typeface="Calibri"/>
              <a:ea typeface="Calibri"/>
              <a:cs typeface="Calibri"/>
              <a:sym typeface="Calibri"/>
            </a:endParaRPr>
          </a:p>
          <a:p>
            <a:pPr marL="177800" marR="0" lvl="0" indent="-177800" algn="l" rtl="0">
              <a:lnSpc>
                <a:spcPct val="90000"/>
              </a:lnSpc>
              <a:spcBef>
                <a:spcPts val="0"/>
              </a:spcBef>
              <a:buClr>
                <a:srgbClr val="8F23B3"/>
              </a:buClr>
              <a:buSzPct val="100000"/>
              <a:buFont typeface="Noto Sans Symbol"/>
              <a:buChar char="✓"/>
            </a:pPr>
            <a:r>
              <a:rPr lang="en" sz="1800" b="1" i="0" u="none" strike="noStrike" cap="none" baseline="0" dirty="0">
                <a:solidFill>
                  <a:schemeClr val="dk1"/>
                </a:solidFill>
                <a:latin typeface="Calibri"/>
                <a:ea typeface="Calibri"/>
                <a:cs typeface="Calibri"/>
                <a:sym typeface="Calibri"/>
              </a:rPr>
              <a:t>Report comparable results across schools, districts and member states</a:t>
            </a:r>
          </a:p>
          <a:p>
            <a:pPr marL="177800" marR="0" lvl="0" indent="-63500" algn="l" rtl="0">
              <a:lnSpc>
                <a:spcPct val="90000"/>
              </a:lnSpc>
              <a:spcBef>
                <a:spcPts val="0"/>
              </a:spcBef>
              <a:buClr>
                <a:srgbClr val="8F23B3"/>
              </a:buClr>
              <a:buFont typeface="Noto Sans Symbol"/>
              <a:buNone/>
            </a:pPr>
            <a:endParaRPr sz="1500" b="1" i="0" u="none" strike="noStrike" cap="none" baseline="0" dirty="0">
              <a:solidFill>
                <a:schemeClr val="dk1"/>
              </a:solidFill>
              <a:latin typeface="Calibri"/>
              <a:ea typeface="Calibri"/>
              <a:cs typeface="Calibri"/>
              <a:sym typeface="Calibri"/>
            </a:endParaRPr>
          </a:p>
          <a:p>
            <a:pPr marL="177800" marR="0" lvl="0" indent="-177800" algn="l" rtl="0">
              <a:lnSpc>
                <a:spcPct val="90000"/>
              </a:lnSpc>
              <a:spcBef>
                <a:spcPts val="0"/>
              </a:spcBef>
              <a:buClr>
                <a:srgbClr val="8F23B3"/>
              </a:buClr>
              <a:buSzPct val="100000"/>
              <a:buFont typeface="Noto Sans Symbol"/>
              <a:buChar char="✓"/>
            </a:pPr>
            <a:r>
              <a:rPr lang="en" sz="1800" b="1" i="0" u="none" strike="noStrike" cap="none" baseline="0" dirty="0">
                <a:solidFill>
                  <a:schemeClr val="dk1"/>
                </a:solidFill>
                <a:latin typeface="Calibri"/>
                <a:ea typeface="Calibri"/>
                <a:cs typeface="Calibri"/>
                <a:sym typeface="Calibri"/>
              </a:rPr>
              <a:t>Generate valid and reliable information to inform instruction and accountability decisions</a:t>
            </a:r>
          </a:p>
        </p:txBody>
      </p:sp>
      <p:sp>
        <p:nvSpPr>
          <p:cNvPr id="100" name="Shape 100"/>
          <p:cNvSpPr txBox="1">
            <a:spLocks noGrp="1"/>
          </p:cNvSpPr>
          <p:nvPr>
            <p:ph type="title"/>
          </p:nvPr>
        </p:nvSpPr>
        <p:spPr>
          <a:xfrm>
            <a:off x="2" y="6723"/>
            <a:ext cx="8001000" cy="914400"/>
          </a:xfrm>
          <a:prstGeom prst="rect">
            <a:avLst/>
          </a:prstGeom>
          <a:noFill/>
          <a:ln>
            <a:noFill/>
          </a:ln>
        </p:spPr>
        <p:txBody>
          <a:bodyPr lIns="67400" tIns="33700" rIns="67400" bIns="33700" anchor="ctr" anchorCtr="0">
            <a:noAutofit/>
          </a:bodyPr>
          <a:lstStyle/>
          <a:p>
            <a:pPr marL="127000" marR="0" lvl="0" indent="0" algn="l" rtl="0">
              <a:lnSpc>
                <a:spcPct val="90000"/>
              </a:lnSpc>
              <a:spcBef>
                <a:spcPts val="0"/>
              </a:spcBef>
              <a:buClr>
                <a:schemeClr val="lt1"/>
              </a:buClr>
              <a:buSzPct val="25000"/>
              <a:buFont typeface="Calibri"/>
              <a:buNone/>
            </a:pPr>
            <a:r>
              <a:rPr lang="en" sz="2700" b="1" i="0" u="none" strike="noStrike" cap="none" baseline="0" dirty="0">
                <a:solidFill>
                  <a:schemeClr val="lt1"/>
                </a:solidFill>
                <a:latin typeface="Calibri"/>
                <a:ea typeface="Calibri"/>
                <a:cs typeface="Calibri"/>
                <a:sym typeface="Calibri"/>
              </a:rPr>
              <a:t>What are the primary objectives of the </a:t>
            </a:r>
            <a:br>
              <a:rPr lang="en" sz="2700" b="1" i="0" u="none" strike="noStrike" cap="none" baseline="0" dirty="0">
                <a:solidFill>
                  <a:schemeClr val="lt1"/>
                </a:solidFill>
                <a:latin typeface="Calibri"/>
                <a:ea typeface="Calibri"/>
                <a:cs typeface="Calibri"/>
                <a:sym typeface="Calibri"/>
              </a:rPr>
            </a:br>
            <a:r>
              <a:rPr lang="en" sz="2700" b="1" i="0" u="none" strike="noStrike" cap="none" baseline="0" dirty="0">
                <a:solidFill>
                  <a:schemeClr val="lt1"/>
                </a:solidFill>
                <a:latin typeface="Calibri"/>
                <a:ea typeface="Calibri"/>
                <a:cs typeface="Calibri"/>
                <a:sym typeface="Calibri"/>
              </a:rPr>
              <a:t>PARCC Assessment System? </a:t>
            </a:r>
          </a:p>
        </p:txBody>
      </p:sp>
      <p:sp>
        <p:nvSpPr>
          <p:cNvPr id="101" name="Shape 101"/>
          <p:cNvSpPr txBox="1"/>
          <p:nvPr/>
        </p:nvSpPr>
        <p:spPr>
          <a:xfrm>
            <a:off x="6057900" y="3943350"/>
            <a:ext cx="457200" cy="216600"/>
          </a:xfrm>
          <a:prstGeom prst="rect">
            <a:avLst/>
          </a:prstGeom>
          <a:noFill/>
          <a:ln>
            <a:noFill/>
          </a:ln>
        </p:spPr>
        <p:txBody>
          <a:bodyPr lIns="67400" tIns="33700" rIns="67400" bIns="33700" anchor="t" anchorCtr="0">
            <a:noAutofit/>
          </a:bodyPr>
          <a:lstStyle/>
          <a:p>
            <a:pPr marL="0" marR="0" lvl="0" indent="0" algn="r" rtl="0">
              <a:spcBef>
                <a:spcPts val="0"/>
              </a:spcBef>
              <a:buNone/>
            </a:pPr>
            <a:endParaRPr sz="1100" b="0" i="0" u="none" strike="noStrike" cap="none" baseline="0">
              <a:solidFill>
                <a:srgbClr val="000000"/>
              </a:solidFill>
              <a:latin typeface="Calibri"/>
              <a:ea typeface="Calibri"/>
              <a:cs typeface="Calibri"/>
              <a:sym typeface="Calibri"/>
            </a:endParaRPr>
          </a:p>
        </p:txBody>
      </p:sp>
      <p:sp>
        <p:nvSpPr>
          <p:cNvPr id="102" name="Shape 102"/>
          <p:cNvSpPr txBox="1"/>
          <p:nvPr/>
        </p:nvSpPr>
        <p:spPr>
          <a:xfrm>
            <a:off x="5229227" y="3102664"/>
            <a:ext cx="3914700" cy="2008199"/>
          </a:xfrm>
          <a:prstGeom prst="rect">
            <a:avLst/>
          </a:prstGeom>
          <a:noFill/>
          <a:ln>
            <a:noFill/>
          </a:ln>
        </p:spPr>
        <p:txBody>
          <a:bodyPr lIns="68575" tIns="34275" rIns="68575" bIns="34275" anchor="t" anchorCtr="0">
            <a:noAutofit/>
          </a:bodyPr>
          <a:lstStyle/>
          <a:p>
            <a:pPr marL="254000" marR="0" lvl="0" indent="-254000" algn="l" rtl="0">
              <a:spcBef>
                <a:spcPts val="0"/>
              </a:spcBef>
              <a:buClr>
                <a:srgbClr val="8F23B3"/>
              </a:buClr>
              <a:buSzPct val="100000"/>
              <a:buFont typeface="Noto Sans Symbol"/>
              <a:buChar char="✓"/>
            </a:pPr>
            <a:r>
              <a:rPr lang="en" sz="1800" b="1" i="0" u="none" strike="noStrike" cap="none" baseline="0">
                <a:solidFill>
                  <a:srgbClr val="000000"/>
                </a:solidFill>
                <a:latin typeface="Calibri"/>
                <a:ea typeface="Calibri"/>
                <a:cs typeface="Calibri"/>
                <a:sym typeface="Calibri"/>
              </a:rPr>
              <a:t>Use technology for a range of purposes including increasing student access, providing accommodations, engaging students, and creating efficiencies in administration, scoring and reporting</a:t>
            </a:r>
          </a:p>
        </p:txBody>
      </p:sp>
      <p:pic>
        <p:nvPicPr>
          <p:cNvPr id="103" name="Shape 103"/>
          <p:cNvPicPr preferRelativeResize="0"/>
          <p:nvPr/>
        </p:nvPicPr>
        <p:blipFill>
          <a:blip r:embed="rId3">
            <a:alphaModFix/>
          </a:blip>
          <a:stretch>
            <a:fillRect/>
          </a:stretch>
        </p:blipFill>
        <p:spPr>
          <a:xfrm>
            <a:off x="5556025" y="984996"/>
            <a:ext cx="2577250" cy="1919074"/>
          </a:xfrm>
          <a:prstGeom prst="rect">
            <a:avLst/>
          </a:prstGeom>
          <a:noFill/>
          <a:ln>
            <a:noFill/>
          </a:ln>
        </p:spPr>
      </p:pic>
    </p:spTree>
  </p:cSld>
  <p:clrMapOvr>
    <a:masterClrMapping/>
  </p:clrMapOvr>
  <p:transition xmlns:p14="http://schemas.microsoft.com/office/powerpoint/2010/mai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748" y="0"/>
            <a:ext cx="7519200" cy="891599"/>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lt1"/>
              </a:buClr>
              <a:buSzPct val="25000"/>
              <a:buFont typeface="Calibri"/>
              <a:buNone/>
            </a:pPr>
            <a:r>
              <a:rPr lang="en" sz="2700" b="1" i="0" u="none" strike="noStrike" cap="none" baseline="0" dirty="0">
                <a:solidFill>
                  <a:schemeClr val="lt1"/>
                </a:solidFill>
                <a:latin typeface="Calibri"/>
                <a:ea typeface="Calibri"/>
                <a:cs typeface="Calibri"/>
                <a:sym typeface="Calibri"/>
              </a:rPr>
              <a:t>Test Administration in 2015</a:t>
            </a:r>
          </a:p>
        </p:txBody>
      </p:sp>
      <p:sp>
        <p:nvSpPr>
          <p:cNvPr id="109" name="Shape 109"/>
          <p:cNvSpPr txBox="1">
            <a:spLocks noGrp="1"/>
          </p:cNvSpPr>
          <p:nvPr>
            <p:ph type="body" idx="1"/>
          </p:nvPr>
        </p:nvSpPr>
        <p:spPr>
          <a:xfrm>
            <a:off x="-3748" y="727884"/>
            <a:ext cx="9144000" cy="4251899"/>
          </a:xfrm>
          <a:prstGeom prst="rect">
            <a:avLst/>
          </a:prstGeom>
          <a:noFill/>
          <a:ln>
            <a:noFill/>
          </a:ln>
        </p:spPr>
        <p:txBody>
          <a:bodyPr lIns="68575" tIns="34275" rIns="68575" bIns="34275" anchor="ctr" anchorCtr="0">
            <a:noAutofit/>
          </a:bodyPr>
          <a:lstStyle/>
          <a:p>
            <a:pPr marL="0" marR="0" lvl="0" indent="0" algn="l" rtl="0">
              <a:lnSpc>
                <a:spcPct val="100000"/>
              </a:lnSpc>
              <a:spcBef>
                <a:spcPts val="0"/>
              </a:spcBef>
              <a:buClr>
                <a:srgbClr val="8F23B3"/>
              </a:buClr>
              <a:buFont typeface="Arial"/>
              <a:buNone/>
            </a:pPr>
            <a:endParaRPr sz="2700" b="1" i="0" u="none" strike="noStrike" cap="none" baseline="0">
              <a:solidFill>
                <a:srgbClr val="000000"/>
              </a:solidFill>
              <a:latin typeface="Calibri"/>
              <a:ea typeface="Calibri"/>
              <a:cs typeface="Calibri"/>
              <a:sym typeface="Calibri"/>
            </a:endParaRPr>
          </a:p>
          <a:p>
            <a:pPr marL="177800" marR="0" lvl="0" indent="0" algn="l" rtl="0">
              <a:lnSpc>
                <a:spcPct val="90000"/>
              </a:lnSpc>
              <a:spcBef>
                <a:spcPts val="800"/>
              </a:spcBef>
              <a:buClr>
                <a:schemeClr val="dk1"/>
              </a:buClr>
              <a:buFont typeface="Arial"/>
              <a:buNone/>
            </a:pPr>
            <a:endParaRPr sz="2700" b="0" i="0" u="none" strike="noStrike" cap="none" baseline="0">
              <a:solidFill>
                <a:schemeClr val="dk1"/>
              </a:solidFill>
              <a:latin typeface="Calibri"/>
              <a:ea typeface="Calibri"/>
              <a:cs typeface="Calibri"/>
              <a:sym typeface="Calibri"/>
            </a:endParaRPr>
          </a:p>
        </p:txBody>
      </p:sp>
      <p:grpSp>
        <p:nvGrpSpPr>
          <p:cNvPr id="110" name="Shape 110"/>
          <p:cNvGrpSpPr/>
          <p:nvPr/>
        </p:nvGrpSpPr>
        <p:grpSpPr>
          <a:xfrm>
            <a:off x="4925028" y="1228984"/>
            <a:ext cx="3452399" cy="3413474"/>
            <a:chOff x="6868390" y="1652153"/>
            <a:chExt cx="4603199" cy="4551299"/>
          </a:xfrm>
        </p:grpSpPr>
        <p:grpSp>
          <p:nvGrpSpPr>
            <p:cNvPr id="111" name="Shape 111"/>
            <p:cNvGrpSpPr/>
            <p:nvPr/>
          </p:nvGrpSpPr>
          <p:grpSpPr>
            <a:xfrm>
              <a:off x="6868390" y="1652153"/>
              <a:ext cx="4603199" cy="4551299"/>
              <a:chOff x="6868390" y="1704108"/>
              <a:chExt cx="4603199" cy="4551299"/>
            </a:xfrm>
          </p:grpSpPr>
          <p:sp>
            <p:nvSpPr>
              <p:cNvPr id="112" name="Shape 112"/>
              <p:cNvSpPr/>
              <p:nvPr/>
            </p:nvSpPr>
            <p:spPr>
              <a:xfrm>
                <a:off x="7013164" y="2451369"/>
                <a:ext cx="4365000" cy="819000"/>
              </a:xfrm>
              <a:prstGeom prst="roundRect">
                <a:avLst>
                  <a:gd name="adj" fmla="val 16667"/>
                </a:avLst>
              </a:prstGeom>
              <a:solidFill>
                <a:srgbClr val="00AEEF"/>
              </a:solidFill>
              <a:ln w="12700" cap="flat" cmpd="sng">
                <a:solidFill>
                  <a:srgbClr val="00AEEF"/>
                </a:solidFill>
                <a:prstDash val="solid"/>
                <a:miter/>
                <a:headEnd type="none" w="med" len="med"/>
                <a:tailEnd type="none" w="med" len="med"/>
              </a:ln>
            </p:spPr>
            <p:txBody>
              <a:bodyPr lIns="68575" tIns="34275" rIns="68575" bIns="34275" anchor="ctr" anchorCtr="0">
                <a:noAutofit/>
              </a:bodyPr>
              <a:lstStyle/>
              <a:p>
                <a:pPr marL="0" marR="0" lvl="0" indent="0" algn="ctr" rtl="0">
                  <a:spcBef>
                    <a:spcPts val="0"/>
                  </a:spcBef>
                  <a:buSzPct val="25000"/>
                  <a:buNone/>
                </a:pPr>
                <a:r>
                  <a:rPr lang="en" sz="1800" b="1" i="0" u="none" strike="noStrike" cap="none" baseline="0">
                    <a:solidFill>
                      <a:schemeClr val="lt1"/>
                    </a:solidFill>
                    <a:latin typeface="Calibri"/>
                    <a:ea typeface="Calibri"/>
                    <a:cs typeface="Calibri"/>
                    <a:sym typeface="Calibri"/>
                  </a:rPr>
                  <a:t>1.2 million students in one day</a:t>
                </a:r>
              </a:p>
            </p:txBody>
          </p:sp>
          <p:sp>
            <p:nvSpPr>
              <p:cNvPr id="113" name="Shape 113"/>
              <p:cNvSpPr/>
              <p:nvPr/>
            </p:nvSpPr>
            <p:spPr>
              <a:xfrm>
                <a:off x="7013163" y="3430660"/>
                <a:ext cx="4365000" cy="819000"/>
              </a:xfrm>
              <a:prstGeom prst="roundRect">
                <a:avLst>
                  <a:gd name="adj" fmla="val 16667"/>
                </a:avLst>
              </a:prstGeom>
              <a:solidFill>
                <a:srgbClr val="00AEEF"/>
              </a:solidFill>
              <a:ln w="12700" cap="flat" cmpd="sng">
                <a:solidFill>
                  <a:srgbClr val="00AEEF"/>
                </a:solidFill>
                <a:prstDash val="solid"/>
                <a:miter/>
                <a:headEnd type="none" w="med" len="med"/>
                <a:tailEnd type="none" w="med" len="med"/>
              </a:ln>
            </p:spPr>
            <p:txBody>
              <a:bodyPr lIns="68575" tIns="34275" rIns="68575" bIns="34275" anchor="ctr" anchorCtr="0">
                <a:noAutofit/>
              </a:bodyPr>
              <a:lstStyle/>
              <a:p>
                <a:pPr marL="0" marR="0" lvl="0" indent="0" algn="ctr" rtl="0">
                  <a:spcBef>
                    <a:spcPts val="0"/>
                  </a:spcBef>
                  <a:buSzPct val="25000"/>
                  <a:buNone/>
                </a:pPr>
                <a:r>
                  <a:rPr lang="en" sz="1800" b="1" i="0" u="none" strike="noStrike" cap="none" baseline="0">
                    <a:solidFill>
                      <a:schemeClr val="lt1"/>
                    </a:solidFill>
                    <a:latin typeface="Calibri"/>
                    <a:ea typeface="Calibri"/>
                    <a:cs typeface="Calibri"/>
                    <a:sym typeface="Calibri"/>
                  </a:rPr>
                  <a:t>204,000 students in one hour</a:t>
                </a:r>
              </a:p>
            </p:txBody>
          </p:sp>
          <p:sp>
            <p:nvSpPr>
              <p:cNvPr id="114" name="Shape 114"/>
              <p:cNvSpPr/>
              <p:nvPr/>
            </p:nvSpPr>
            <p:spPr>
              <a:xfrm>
                <a:off x="7013164" y="4384037"/>
                <a:ext cx="4365000" cy="819000"/>
              </a:xfrm>
              <a:prstGeom prst="roundRect">
                <a:avLst>
                  <a:gd name="adj" fmla="val 16667"/>
                </a:avLst>
              </a:prstGeom>
              <a:solidFill>
                <a:srgbClr val="00AEEF"/>
              </a:solidFill>
              <a:ln w="12700" cap="flat" cmpd="sng">
                <a:solidFill>
                  <a:srgbClr val="00AEEF"/>
                </a:solidFill>
                <a:prstDash val="solid"/>
                <a:miter/>
                <a:headEnd type="none" w="med" len="med"/>
                <a:tailEnd type="none" w="med" len="med"/>
              </a:ln>
            </p:spPr>
            <p:txBody>
              <a:bodyPr lIns="68575" tIns="34275" rIns="68575" bIns="34275" anchor="ctr" anchorCtr="0">
                <a:noAutofit/>
              </a:bodyPr>
              <a:lstStyle/>
              <a:p>
                <a:pPr marL="0" marR="0" lvl="0" indent="0" algn="ctr" rtl="0">
                  <a:spcBef>
                    <a:spcPts val="0"/>
                  </a:spcBef>
                  <a:buSzPct val="25000"/>
                  <a:buNone/>
                </a:pPr>
                <a:r>
                  <a:rPr lang="en" sz="1800" b="1" i="0" u="none" strike="noStrike" cap="none" baseline="0">
                    <a:solidFill>
                      <a:schemeClr val="lt1"/>
                    </a:solidFill>
                    <a:latin typeface="Calibri"/>
                    <a:ea typeface="Calibri"/>
                    <a:cs typeface="Calibri"/>
                    <a:sym typeface="Calibri"/>
                  </a:rPr>
                  <a:t>Peak: 1million testers per day x 5 days</a:t>
                </a:r>
              </a:p>
            </p:txBody>
          </p:sp>
          <p:sp>
            <p:nvSpPr>
              <p:cNvPr id="115" name="Shape 115"/>
              <p:cNvSpPr/>
              <p:nvPr/>
            </p:nvSpPr>
            <p:spPr>
              <a:xfrm>
                <a:off x="7013164" y="5319198"/>
                <a:ext cx="4365000" cy="819000"/>
              </a:xfrm>
              <a:prstGeom prst="roundRect">
                <a:avLst>
                  <a:gd name="adj" fmla="val 16667"/>
                </a:avLst>
              </a:prstGeom>
              <a:solidFill>
                <a:srgbClr val="00AEEF"/>
              </a:solidFill>
              <a:ln w="12700" cap="flat" cmpd="sng">
                <a:solidFill>
                  <a:srgbClr val="00AEEF"/>
                </a:solidFill>
                <a:prstDash val="solid"/>
                <a:miter/>
                <a:headEnd type="none" w="med" len="med"/>
                <a:tailEnd type="none" w="med" len="med"/>
              </a:ln>
            </p:spPr>
            <p:txBody>
              <a:bodyPr lIns="68575" tIns="34275" rIns="68575" bIns="34275" anchor="ctr" anchorCtr="0">
                <a:noAutofit/>
              </a:bodyPr>
              <a:lstStyle/>
              <a:p>
                <a:pPr marL="0" marR="0" lvl="0" indent="0" algn="ctr" rtl="0">
                  <a:spcBef>
                    <a:spcPts val="0"/>
                  </a:spcBef>
                  <a:buSzPct val="25000"/>
                  <a:buNone/>
                </a:pPr>
                <a:r>
                  <a:rPr lang="en" sz="1500" b="1" i="0" u="none" strike="noStrike" cap="none" baseline="0">
                    <a:solidFill>
                      <a:schemeClr val="lt1"/>
                    </a:solidFill>
                    <a:latin typeface="Calibri"/>
                    <a:ea typeface="Calibri"/>
                    <a:cs typeface="Calibri"/>
                    <a:sym typeface="Calibri"/>
                  </a:rPr>
                  <a:t>Thousands of hours contributed by thousands  of educators to develop the test </a:t>
                </a:r>
              </a:p>
            </p:txBody>
          </p:sp>
          <p:sp>
            <p:nvSpPr>
              <p:cNvPr id="116" name="Shape 116"/>
              <p:cNvSpPr/>
              <p:nvPr/>
            </p:nvSpPr>
            <p:spPr>
              <a:xfrm>
                <a:off x="6868390" y="1704108"/>
                <a:ext cx="4603199" cy="4551299"/>
              </a:xfrm>
              <a:prstGeom prst="rect">
                <a:avLst/>
              </a:prstGeom>
              <a:noFill/>
              <a:ln w="38100" cap="flat" cmpd="sng">
                <a:solidFill>
                  <a:srgbClr val="00AEEF"/>
                </a:solidFill>
                <a:prstDash val="solid"/>
                <a:miter/>
                <a:headEnd type="none" w="med" len="med"/>
                <a:tailEnd type="none" w="med" len="med"/>
              </a:ln>
            </p:spPr>
            <p:txBody>
              <a:bodyPr lIns="68575" tIns="34275" rIns="68575" bIns="34275" anchor="ctr" anchorCtr="0">
                <a:noAutofit/>
              </a:bodyPr>
              <a:lstStyle/>
              <a:p>
                <a:pPr marL="0" marR="0" lvl="0" indent="0" algn="ctr" rtl="0">
                  <a:spcBef>
                    <a:spcPts val="0"/>
                  </a:spcBef>
                  <a:buNone/>
                </a:pPr>
                <a:endParaRPr sz="1400" b="0" i="0" u="none" strike="noStrike" cap="none" baseline="0">
                  <a:solidFill>
                    <a:schemeClr val="lt1"/>
                  </a:solidFill>
                  <a:latin typeface="Calibri"/>
                  <a:ea typeface="Calibri"/>
                  <a:cs typeface="Calibri"/>
                  <a:sym typeface="Calibri"/>
                </a:endParaRPr>
              </a:p>
            </p:txBody>
          </p:sp>
        </p:grpSp>
        <p:sp>
          <p:nvSpPr>
            <p:cNvPr id="117" name="Shape 117"/>
            <p:cNvSpPr txBox="1"/>
            <p:nvPr/>
          </p:nvSpPr>
          <p:spPr>
            <a:xfrm>
              <a:off x="7429500" y="1704108"/>
              <a:ext cx="3449699" cy="708000"/>
            </a:xfrm>
            <a:prstGeom prst="rect">
              <a:avLst/>
            </a:prstGeom>
            <a:noFill/>
            <a:ln>
              <a:noFill/>
            </a:ln>
          </p:spPr>
          <p:txBody>
            <a:bodyPr lIns="68575" tIns="34275" rIns="68575" bIns="34275" anchor="t" anchorCtr="0">
              <a:noAutofit/>
            </a:bodyPr>
            <a:lstStyle/>
            <a:p>
              <a:pPr marL="0" marR="0" lvl="0" indent="0" algn="ctr" rtl="0">
                <a:spcBef>
                  <a:spcPts val="0"/>
                </a:spcBef>
                <a:buSzPct val="25000"/>
                <a:buNone/>
              </a:pPr>
              <a:r>
                <a:rPr lang="en" sz="3000" b="1" i="0" u="none" strike="noStrike" cap="none" baseline="0">
                  <a:solidFill>
                    <a:srgbClr val="00AEEF"/>
                  </a:solidFill>
                  <a:latin typeface="Calibri"/>
                  <a:ea typeface="Calibri"/>
                  <a:cs typeface="Calibri"/>
                  <a:sym typeface="Calibri"/>
                </a:rPr>
                <a:t>Key Stats</a:t>
              </a:r>
            </a:p>
          </p:txBody>
        </p:sp>
      </p:grpSp>
      <p:pic>
        <p:nvPicPr>
          <p:cNvPr id="118" name="Shape 118"/>
          <p:cNvPicPr preferRelativeResize="0"/>
          <p:nvPr/>
        </p:nvPicPr>
        <p:blipFill>
          <a:blip r:embed="rId3">
            <a:alphaModFix/>
          </a:blip>
          <a:stretch>
            <a:fillRect/>
          </a:stretch>
        </p:blipFill>
        <p:spPr>
          <a:xfrm>
            <a:off x="41471" y="1228975"/>
            <a:ext cx="4271950" cy="3499750"/>
          </a:xfrm>
          <a:prstGeom prst="rect">
            <a:avLst/>
          </a:prstGeom>
          <a:noFill/>
          <a:ln>
            <a:noFill/>
          </a:ln>
        </p:spPr>
      </p:pic>
    </p:spTree>
  </p:cSld>
  <p:clrMapOvr>
    <a:masterClrMapping/>
  </p:clrMapOvr>
  <p:transition xmlns:p14="http://schemas.microsoft.com/office/powerpoint/2010/mai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1" y="921125"/>
            <a:ext cx="9144000" cy="3555299"/>
          </a:xfrm>
          <a:prstGeom prst="rect">
            <a:avLst/>
          </a:prstGeom>
          <a:noFill/>
          <a:ln>
            <a:noFill/>
          </a:ln>
        </p:spPr>
        <p:txBody>
          <a:bodyPr lIns="67400" tIns="33700" rIns="67400" bIns="33700" anchor="t" anchorCtr="0">
            <a:noAutofit/>
          </a:bodyPr>
          <a:lstStyle/>
          <a:p>
            <a:pPr marL="0" marR="0" lvl="0" indent="0" algn="ctr" rtl="0">
              <a:lnSpc>
                <a:spcPct val="90000"/>
              </a:lnSpc>
              <a:spcBef>
                <a:spcPts val="0"/>
              </a:spcBef>
              <a:buNone/>
            </a:pPr>
            <a:endParaRPr sz="3600" b="1"/>
          </a:p>
          <a:p>
            <a:pPr marL="0" marR="0" lvl="0" indent="0" algn="ctr" rtl="0">
              <a:lnSpc>
                <a:spcPct val="90000"/>
              </a:lnSpc>
              <a:spcBef>
                <a:spcPts val="0"/>
              </a:spcBef>
              <a:buNone/>
            </a:pPr>
            <a:endParaRPr sz="3600" b="1"/>
          </a:p>
          <a:p>
            <a:pPr marL="0" marR="0" lvl="0" indent="0" algn="ctr" rtl="0">
              <a:lnSpc>
                <a:spcPct val="90000"/>
              </a:lnSpc>
              <a:spcBef>
                <a:spcPts val="0"/>
              </a:spcBef>
              <a:buNone/>
            </a:pPr>
            <a:r>
              <a:rPr lang="en" sz="3600" b="1">
                <a:solidFill>
                  <a:srgbClr val="513D75"/>
                </a:solidFill>
              </a:rPr>
              <a:t>PARCC 2016</a:t>
            </a:r>
          </a:p>
        </p:txBody>
      </p:sp>
      <p:sp>
        <p:nvSpPr>
          <p:cNvPr id="125" name="Shape 125"/>
          <p:cNvSpPr txBox="1"/>
          <p:nvPr/>
        </p:nvSpPr>
        <p:spPr>
          <a:xfrm>
            <a:off x="6057900" y="3943350"/>
            <a:ext cx="457200" cy="216600"/>
          </a:xfrm>
          <a:prstGeom prst="rect">
            <a:avLst/>
          </a:prstGeom>
          <a:noFill/>
          <a:ln>
            <a:noFill/>
          </a:ln>
        </p:spPr>
        <p:txBody>
          <a:bodyPr lIns="67400" tIns="33700" rIns="67400" bIns="33700" anchor="t" anchorCtr="0">
            <a:noAutofit/>
          </a:bodyPr>
          <a:lstStyle/>
          <a:p>
            <a:pPr marL="0" marR="0" lvl="0" indent="0" algn="r" rtl="0">
              <a:spcBef>
                <a:spcPts val="0"/>
              </a:spcBef>
              <a:buNone/>
            </a:pPr>
            <a:endParaRPr sz="1100" b="0" i="0" u="none" strike="noStrike" cap="none" baseline="0">
              <a:solidFill>
                <a:srgbClr val="000000"/>
              </a:solidFill>
              <a:latin typeface="Calibri"/>
              <a:ea typeface="Calibri"/>
              <a:cs typeface="Calibri"/>
              <a:sym typeface="Calibri"/>
            </a:endParaRPr>
          </a:p>
        </p:txBody>
      </p:sp>
    </p:spTree>
  </p:cSld>
  <p:clrMapOvr>
    <a:masterClrMapping/>
  </p:clrMapOvr>
  <p:transition xmlns:p14="http://schemas.microsoft.com/office/powerpoint/2010/mai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3748" y="0"/>
            <a:ext cx="7519200" cy="891599"/>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lt1"/>
              </a:buClr>
              <a:buSzPct val="25000"/>
              <a:buFont typeface="Calibri"/>
              <a:buNone/>
            </a:pPr>
            <a:r>
              <a:rPr lang="en" sz="2700" b="1" i="0" u="none" strike="noStrike" cap="none" baseline="0" dirty="0">
                <a:solidFill>
                  <a:schemeClr val="lt1"/>
                </a:solidFill>
                <a:latin typeface="Calibri"/>
                <a:ea typeface="Calibri"/>
                <a:cs typeface="Calibri"/>
                <a:sym typeface="Calibri"/>
              </a:rPr>
              <a:t>Test Design Changes – One Testing Window</a:t>
            </a:r>
          </a:p>
        </p:txBody>
      </p:sp>
      <p:pic>
        <p:nvPicPr>
          <p:cNvPr id="181" name="Shape 181"/>
          <p:cNvPicPr preferRelativeResize="0"/>
          <p:nvPr/>
        </p:nvPicPr>
        <p:blipFill rotWithShape="1">
          <a:blip r:embed="rId3">
            <a:alphaModFix/>
          </a:blip>
          <a:srcRect/>
          <a:stretch/>
        </p:blipFill>
        <p:spPr>
          <a:xfrm>
            <a:off x="783770" y="1205048"/>
            <a:ext cx="7674599" cy="3095999"/>
          </a:xfrm>
          <a:prstGeom prst="rect">
            <a:avLst/>
          </a:prstGeom>
          <a:noFill/>
          <a:ln>
            <a:noFill/>
          </a:ln>
        </p:spPr>
      </p:pic>
      <p:sp>
        <p:nvSpPr>
          <p:cNvPr id="182" name="Shape 182"/>
          <p:cNvSpPr txBox="1"/>
          <p:nvPr/>
        </p:nvSpPr>
        <p:spPr>
          <a:xfrm>
            <a:off x="935915" y="4058571"/>
            <a:ext cx="7584000" cy="484500"/>
          </a:xfrm>
          <a:prstGeom prst="rect">
            <a:avLst/>
          </a:prstGeom>
          <a:noFill/>
          <a:ln>
            <a:noFill/>
          </a:ln>
        </p:spPr>
        <p:txBody>
          <a:bodyPr lIns="68575" tIns="34275" rIns="68575" bIns="34275" anchor="t" anchorCtr="0">
            <a:noAutofit/>
          </a:bodyPr>
          <a:lstStyle/>
          <a:p>
            <a:pPr marL="0" marR="0" lvl="0" indent="0" algn="l" rtl="0">
              <a:spcBef>
                <a:spcPts val="0"/>
              </a:spcBef>
              <a:buNone/>
            </a:pPr>
            <a:endParaRPr sz="1400" b="1" i="0" u="none" strike="noStrike" cap="none" baseline="0">
              <a:solidFill>
                <a:srgbClr val="5F497A"/>
              </a:solidFill>
              <a:latin typeface="Calibri"/>
              <a:ea typeface="Calibri"/>
              <a:cs typeface="Calibri"/>
              <a:sym typeface="Calibri"/>
            </a:endParaRPr>
          </a:p>
        </p:txBody>
      </p:sp>
    </p:spTree>
  </p:cSld>
  <p:clrMapOvr>
    <a:masterClrMapping/>
  </p:clrMapOvr>
  <p:transition xmlns:p14="http://schemas.microsoft.com/office/powerpoint/2010/mai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3748" y="0"/>
            <a:ext cx="7519200" cy="891599"/>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lt1"/>
              </a:buClr>
              <a:buSzPct val="25000"/>
              <a:buFont typeface="Calibri"/>
              <a:buNone/>
            </a:pPr>
            <a:r>
              <a:rPr lang="en" sz="2700" b="1" i="0" u="none" strike="noStrike" cap="none" baseline="0" dirty="0">
                <a:solidFill>
                  <a:schemeClr val="lt1"/>
                </a:solidFill>
                <a:latin typeface="Calibri"/>
                <a:ea typeface="Calibri"/>
                <a:cs typeface="Calibri"/>
                <a:sym typeface="Calibri"/>
              </a:rPr>
              <a:t>Test Design Changes  - 90 Minute Reduction</a:t>
            </a:r>
          </a:p>
        </p:txBody>
      </p:sp>
      <p:pic>
        <p:nvPicPr>
          <p:cNvPr id="188" name="Shape 188"/>
          <p:cNvPicPr preferRelativeResize="0"/>
          <p:nvPr/>
        </p:nvPicPr>
        <p:blipFill rotWithShape="1">
          <a:blip r:embed="rId3">
            <a:alphaModFix/>
          </a:blip>
          <a:srcRect/>
          <a:stretch/>
        </p:blipFill>
        <p:spPr>
          <a:xfrm>
            <a:off x="419295" y="891540"/>
            <a:ext cx="6672899" cy="4081499"/>
          </a:xfrm>
          <a:prstGeom prst="rect">
            <a:avLst/>
          </a:prstGeom>
          <a:noFill/>
          <a:ln>
            <a:noFill/>
          </a:ln>
        </p:spPr>
      </p:pic>
      <p:sp>
        <p:nvSpPr>
          <p:cNvPr id="189" name="Shape 189"/>
          <p:cNvSpPr/>
          <p:nvPr/>
        </p:nvSpPr>
        <p:spPr>
          <a:xfrm>
            <a:off x="7003160" y="1783080"/>
            <a:ext cx="2139599" cy="2112300"/>
          </a:xfrm>
          <a:prstGeom prst="roundRect">
            <a:avLst>
              <a:gd name="adj" fmla="val 16667"/>
            </a:avLst>
          </a:prstGeom>
          <a:solidFill>
            <a:schemeClr val="accent1"/>
          </a:solidFill>
          <a:ln w="12700" cap="flat" cmpd="sng">
            <a:solidFill>
              <a:srgbClr val="395E89"/>
            </a:solidFill>
            <a:prstDash val="solid"/>
            <a:miter/>
            <a:headEnd type="none" w="med" len="med"/>
            <a:tailEnd type="none" w="med" len="med"/>
          </a:ln>
        </p:spPr>
        <p:txBody>
          <a:bodyPr lIns="68575" tIns="34275" rIns="68575" bIns="34275" anchor="ctr" anchorCtr="0">
            <a:noAutofit/>
          </a:bodyPr>
          <a:lstStyle/>
          <a:p>
            <a:pPr marL="0" marR="0" lvl="0" indent="0" algn="ctr" rtl="0">
              <a:spcBef>
                <a:spcPts val="0"/>
              </a:spcBef>
              <a:buSzPct val="25000"/>
              <a:buNone/>
            </a:pPr>
            <a:r>
              <a:rPr lang="en" sz="1500" b="0" i="0" u="none" strike="noStrike" cap="none" baseline="0">
                <a:solidFill>
                  <a:schemeClr val="lt1"/>
                </a:solidFill>
                <a:latin typeface="Calibri"/>
                <a:ea typeface="Calibri"/>
                <a:cs typeface="Calibri"/>
                <a:sym typeface="Calibri"/>
              </a:rPr>
              <a:t>Overall times include Reading/Writing and Mathematics across all test units per grade</a:t>
            </a:r>
          </a:p>
        </p:txBody>
      </p:sp>
    </p:spTree>
  </p:cSld>
  <p:clrMapOvr>
    <a:masterClrMapping/>
  </p:clrMapOvr>
  <p:transition xmlns:p14="http://schemas.microsoft.com/office/powerpoint/2010/mai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3748" y="0"/>
            <a:ext cx="7519200" cy="891599"/>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lt1"/>
              </a:buClr>
              <a:buSzPct val="25000"/>
              <a:buFont typeface="Calibri"/>
              <a:buNone/>
            </a:pPr>
            <a:r>
              <a:rPr lang="en" dirty="0"/>
              <a:t>Score Release - 2015 Only</a:t>
            </a:r>
          </a:p>
        </p:txBody>
      </p:sp>
      <p:sp>
        <p:nvSpPr>
          <p:cNvPr id="196" name="Shape 196"/>
          <p:cNvSpPr txBox="1"/>
          <p:nvPr/>
        </p:nvSpPr>
        <p:spPr>
          <a:xfrm>
            <a:off x="49925" y="938350"/>
            <a:ext cx="9044099" cy="4132799"/>
          </a:xfrm>
          <a:prstGeom prst="rect">
            <a:avLst/>
          </a:prstGeom>
          <a:noFill/>
          <a:ln>
            <a:noFill/>
          </a:ln>
        </p:spPr>
        <p:txBody>
          <a:bodyPr lIns="91425" tIns="91425" rIns="91425" bIns="91425" anchor="t" anchorCtr="0">
            <a:noAutofit/>
          </a:bodyPr>
          <a:lstStyle/>
          <a:p>
            <a:pPr marL="457200" lvl="0" indent="-228600" rtl="0">
              <a:spcBef>
                <a:spcPts val="600"/>
              </a:spcBef>
              <a:buClr>
                <a:schemeClr val="dk1"/>
              </a:buClr>
              <a:buSzPct val="100000"/>
            </a:pPr>
            <a:r>
              <a:rPr lang="en" sz="3000">
                <a:solidFill>
                  <a:schemeClr val="dk1"/>
                </a:solidFill>
              </a:rPr>
              <a:t>State results - Late October</a:t>
            </a:r>
          </a:p>
          <a:p>
            <a:pPr marL="457200" lvl="0" indent="-228600" rtl="0">
              <a:spcBef>
                <a:spcPts val="600"/>
              </a:spcBef>
              <a:buClr>
                <a:schemeClr val="dk1"/>
              </a:buClr>
              <a:buSzPct val="100000"/>
            </a:pPr>
            <a:r>
              <a:rPr lang="en" sz="3000">
                <a:solidFill>
                  <a:schemeClr val="dk1"/>
                </a:solidFill>
              </a:rPr>
              <a:t>District results - Late November</a:t>
            </a:r>
          </a:p>
          <a:p>
            <a:pPr marL="457200" lvl="0" indent="-228600" rtl="0">
              <a:spcBef>
                <a:spcPts val="600"/>
              </a:spcBef>
              <a:buClr>
                <a:schemeClr val="dk1"/>
              </a:buClr>
              <a:buSzPct val="100000"/>
            </a:pPr>
            <a:r>
              <a:rPr lang="en" sz="3000">
                <a:solidFill>
                  <a:schemeClr val="dk1"/>
                </a:solidFill>
              </a:rPr>
              <a:t>Student results - Early December</a:t>
            </a:r>
          </a:p>
        </p:txBody>
      </p:sp>
    </p:spTree>
  </p:cSld>
  <p:clrMapOvr>
    <a:masterClrMapping/>
  </p:clrMapOvr>
  <p:transition xmlns:p14="http://schemas.microsoft.com/office/powerpoint/2010/main" spd="med">
    <p:fade/>
  </p:transition>
</p:sld>
</file>

<file path=ppt/theme/theme1.xml><?xml version="1.0" encoding="utf-8"?>
<a:theme xmlns:a="http://schemas.openxmlformats.org/drawingml/2006/main" name="Opening Slid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sie Text Slid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asie Text Slid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1815</TotalTime>
  <Words>2657</Words>
  <Application>Microsoft Macintosh PowerPoint</Application>
  <PresentationFormat>On-screen Show (16:9)</PresentationFormat>
  <Paragraphs>114</Paragraphs>
  <Slides>24</Slides>
  <Notes>24</Notes>
  <HiddenSlides>0</HiddenSlides>
  <MMClips>0</MMClips>
  <ScaleCrop>false</ScaleCrop>
  <HeadingPairs>
    <vt:vector size="4" baseType="variant">
      <vt:variant>
        <vt:lpstr>Theme</vt:lpstr>
      </vt:variant>
      <vt:variant>
        <vt:i4>4</vt:i4>
      </vt:variant>
      <vt:variant>
        <vt:lpstr>Slide Titles</vt:lpstr>
      </vt:variant>
      <vt:variant>
        <vt:i4>24</vt:i4>
      </vt:variant>
    </vt:vector>
  </HeadingPairs>
  <TitlesOfParts>
    <vt:vector size="28" baseType="lpstr">
      <vt:lpstr>Opening Slide</vt:lpstr>
      <vt:lpstr>Basie Text Slides</vt:lpstr>
      <vt:lpstr>Basie Text Slides</vt:lpstr>
      <vt:lpstr>simple-light-2</vt:lpstr>
      <vt:lpstr>PARCC Score Reports Presentation</vt:lpstr>
      <vt:lpstr>PowerPoint Presentation</vt:lpstr>
      <vt:lpstr>PowerPoint Presentation</vt:lpstr>
      <vt:lpstr>What are the primary objectives of the  PARCC Assessment System? </vt:lpstr>
      <vt:lpstr>Test Administration in 2015</vt:lpstr>
      <vt:lpstr>PowerPoint Presentation</vt:lpstr>
      <vt:lpstr>Test Design Changes – One Testing Window</vt:lpstr>
      <vt:lpstr>Test Design Changes  - 90 Minute Reduction</vt:lpstr>
      <vt:lpstr>Score Release - 2015 Only</vt:lpstr>
      <vt:lpstr>What Parents and Teachers Need to Know About the Score Reports</vt:lpstr>
      <vt:lpstr>What Parents and Teachers Need to Know About the Score Reports</vt:lpstr>
      <vt:lpstr>Five Performance Levels</vt:lpstr>
      <vt:lpstr>Five  </vt:lpstr>
      <vt:lpstr>Five Performance Levels</vt:lpstr>
      <vt:lpstr>Five Performance Levels</vt:lpstr>
      <vt:lpstr>Five Performance Levels</vt:lpstr>
      <vt:lpstr>Five Performance Levels</vt:lpstr>
      <vt:lpstr>Five Performance Levels</vt:lpstr>
      <vt:lpstr>Five Performance Levels</vt:lpstr>
      <vt:lpstr>Five Performance Levels</vt:lpstr>
      <vt:lpstr>Five Performance Levels</vt:lpstr>
      <vt:lpstr>Five Performance Levels</vt:lpstr>
      <vt:lpstr>PowerPoint Presentation</vt:lpstr>
      <vt:lpstr>PARCC Score Reports Parent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PARCC Score Reports Parent Presentation</dc:title>
  <dc:creator>Madison, Linda</dc:creator>
  <cp:lastModifiedBy>Vanessa  Jones</cp:lastModifiedBy>
  <cp:revision>12</cp:revision>
  <cp:lastPrinted>2015-12-02T19:14:40Z</cp:lastPrinted>
  <dcterms:modified xsi:type="dcterms:W3CDTF">2015-12-14T19:59:21Z</dcterms:modified>
</cp:coreProperties>
</file>